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 id="261" r:id="rId5"/>
    <p:sldId id="262" r:id="rId6"/>
    <p:sldId id="263" r:id="rId7"/>
    <p:sldId id="264" r:id="rId8"/>
    <p:sldId id="265" r:id="rId9"/>
    <p:sldId id="266" r:id="rId10"/>
    <p:sldId id="269" r:id="rId11"/>
    <p:sldId id="268" r:id="rId12"/>
    <p:sldId id="267" r:id="rId1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5A7AEF-3E09-42AE-A13C-621C377219AD}"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endParaRPr lang="es-AR"/>
        </a:p>
      </dgm:t>
    </dgm:pt>
    <dgm:pt modelId="{278D7C54-E510-41D6-9385-E6DC720DA237}">
      <dgm:prSet phldrT="[Texto]" custT="1"/>
      <dgm:spPr>
        <a:xfrm rot="5400000">
          <a:off x="-185966" y="189497"/>
          <a:ext cx="1239777" cy="867844"/>
        </a:xfrm>
        <a:prstGeom prst="chevron">
          <a:avLst/>
        </a:prstGeom>
      </dgm:spPr>
      <dgm:t>
        <a:bodyPr/>
        <a:lstStyle/>
        <a:p>
          <a:r>
            <a:rPr lang="es-AR" sz="1400" b="1" dirty="0" smtClean="0">
              <a:solidFill>
                <a:schemeClr val="tx1"/>
              </a:solidFill>
              <a:latin typeface="Bookman Old Style" pitchFamily="18" charset="0"/>
              <a:ea typeface="+mn-ea"/>
              <a:cs typeface="Aparajita" panose="020B0604020202020204" pitchFamily="34" charset="0"/>
            </a:rPr>
            <a:t>CAPÍTULO</a:t>
          </a:r>
          <a:r>
            <a:rPr lang="es-AR" sz="1400" b="1" dirty="0" smtClean="0">
              <a:solidFill>
                <a:schemeClr val="tx1"/>
              </a:solidFill>
              <a:latin typeface="Calibri"/>
              <a:ea typeface="+mn-ea"/>
              <a:cs typeface="Aparajita" panose="020B0604020202020204" pitchFamily="34" charset="0"/>
            </a:rPr>
            <a:t> 1</a:t>
          </a:r>
          <a:endParaRPr lang="es-AR" sz="1400" b="1" dirty="0">
            <a:solidFill>
              <a:schemeClr val="tx1"/>
            </a:solidFill>
            <a:latin typeface="Calibri"/>
            <a:ea typeface="+mn-ea"/>
            <a:cs typeface="Aparajita" panose="020B0604020202020204" pitchFamily="34" charset="0"/>
          </a:endParaRPr>
        </a:p>
      </dgm:t>
    </dgm:pt>
    <dgm:pt modelId="{78E6F8FA-2AEF-4954-B410-9CF1B7F50000}" type="parTrans" cxnId="{59BF5EC3-5C38-4120-888D-799FAE7FCC6E}">
      <dgm:prSet/>
      <dgm:spPr/>
      <dgm:t>
        <a:bodyPr/>
        <a:lstStyle/>
        <a:p>
          <a:endParaRPr lang="es-AR" sz="1200">
            <a:solidFill>
              <a:schemeClr val="tx1"/>
            </a:solidFill>
          </a:endParaRPr>
        </a:p>
      </dgm:t>
    </dgm:pt>
    <dgm:pt modelId="{858A5D6F-AA9F-479C-891A-D42F111338F4}" type="sibTrans" cxnId="{59BF5EC3-5C38-4120-888D-799FAE7FCC6E}">
      <dgm:prSet/>
      <dgm:spPr/>
      <dgm:t>
        <a:bodyPr/>
        <a:lstStyle/>
        <a:p>
          <a:endParaRPr lang="es-AR" sz="1200">
            <a:solidFill>
              <a:schemeClr val="tx1"/>
            </a:solidFill>
          </a:endParaRPr>
        </a:p>
      </dgm:t>
    </dgm:pt>
    <dgm:pt modelId="{29C07035-CA53-47A5-9D8B-66A278181FFB}">
      <dgm:prSet phldrT="[Texto]" custT="1"/>
      <dgm:spPr>
        <a:xfrm rot="5400000">
          <a:off x="4145794" y="-3274419"/>
          <a:ext cx="805855" cy="7361755"/>
        </a:xfrm>
        <a:prstGeom prst="round2SameRect">
          <a:avLst/>
        </a:prstGeom>
      </dgm:spPr>
      <dgm:t>
        <a:bodyPr/>
        <a:lstStyle/>
        <a:p>
          <a:r>
            <a:rPr lang="es-AR" sz="1800" b="1" dirty="0" smtClean="0">
              <a:solidFill>
                <a:schemeClr val="tx1"/>
              </a:solidFill>
              <a:latin typeface="Bookman Old Style" pitchFamily="18" charset="0"/>
              <a:ea typeface="+mn-ea"/>
              <a:cs typeface="Aparajita" panose="020B0604020202020204" pitchFamily="34" charset="0"/>
            </a:rPr>
            <a:t>Constitución y prueba</a:t>
          </a:r>
          <a:endParaRPr lang="es-AR" sz="1800" b="1" dirty="0">
            <a:solidFill>
              <a:schemeClr val="tx1"/>
            </a:solidFill>
            <a:latin typeface="Bookman Old Style" pitchFamily="18" charset="0"/>
            <a:ea typeface="+mn-ea"/>
            <a:cs typeface="Aparajita" panose="020B0604020202020204" pitchFamily="34" charset="0"/>
          </a:endParaRPr>
        </a:p>
      </dgm:t>
    </dgm:pt>
    <dgm:pt modelId="{2851F9F2-4C75-4C99-A3C2-C28E8319B573}" type="parTrans" cxnId="{F8B853E5-3C7D-417B-BBBE-7A264F637530}">
      <dgm:prSet/>
      <dgm:spPr/>
      <dgm:t>
        <a:bodyPr/>
        <a:lstStyle/>
        <a:p>
          <a:endParaRPr lang="es-AR" sz="1200">
            <a:solidFill>
              <a:schemeClr val="tx1"/>
            </a:solidFill>
          </a:endParaRPr>
        </a:p>
      </dgm:t>
    </dgm:pt>
    <dgm:pt modelId="{30C2C984-3EE4-427F-8445-B0FF3FC5DCCB}" type="sibTrans" cxnId="{F8B853E5-3C7D-417B-BBBE-7A264F637530}">
      <dgm:prSet/>
      <dgm:spPr/>
      <dgm:t>
        <a:bodyPr/>
        <a:lstStyle/>
        <a:p>
          <a:endParaRPr lang="es-AR" sz="1200">
            <a:solidFill>
              <a:schemeClr val="tx1"/>
            </a:solidFill>
          </a:endParaRPr>
        </a:p>
      </dgm:t>
    </dgm:pt>
    <dgm:pt modelId="{C033FA3B-A658-446F-80A2-D6B72E10BE2A}">
      <dgm:prSet phldrT="[Texto]" custT="1"/>
      <dgm:spPr>
        <a:xfrm rot="5400000">
          <a:off x="4145794" y="-3274419"/>
          <a:ext cx="805855" cy="7361755"/>
        </a:xfrm>
        <a:prstGeom prst="round2SameRect">
          <a:avLst/>
        </a:prstGeom>
      </dgm:spPr>
      <dgm:t>
        <a:bodyPr/>
        <a:lstStyle/>
        <a:p>
          <a:r>
            <a:rPr lang="es-AR" sz="1800" b="1" dirty="0" smtClean="0">
              <a:solidFill>
                <a:schemeClr val="tx1"/>
              </a:solidFill>
              <a:latin typeface="Bookman Old Style" pitchFamily="18" charset="0"/>
              <a:ea typeface="+mn-ea"/>
              <a:cs typeface="Aparajita" panose="020B0604020202020204" pitchFamily="34" charset="0"/>
            </a:rPr>
            <a:t>(Arts. 509/512)</a:t>
          </a:r>
          <a:endParaRPr lang="es-AR" sz="1800" b="1" dirty="0">
            <a:solidFill>
              <a:schemeClr val="tx1"/>
            </a:solidFill>
            <a:latin typeface="Bookman Old Style" pitchFamily="18" charset="0"/>
            <a:ea typeface="+mn-ea"/>
            <a:cs typeface="Aparajita" panose="020B0604020202020204" pitchFamily="34" charset="0"/>
          </a:endParaRPr>
        </a:p>
      </dgm:t>
    </dgm:pt>
    <dgm:pt modelId="{AC725B0C-158E-439C-B334-6433C578DBD8}" type="parTrans" cxnId="{2131AA01-626E-4E0D-A605-C73085BDD237}">
      <dgm:prSet/>
      <dgm:spPr/>
      <dgm:t>
        <a:bodyPr/>
        <a:lstStyle/>
        <a:p>
          <a:endParaRPr lang="es-AR" sz="1200">
            <a:solidFill>
              <a:schemeClr val="tx1"/>
            </a:solidFill>
          </a:endParaRPr>
        </a:p>
      </dgm:t>
    </dgm:pt>
    <dgm:pt modelId="{F9765764-F310-46AB-8879-8BA5EF7C40AB}" type="sibTrans" cxnId="{2131AA01-626E-4E0D-A605-C73085BDD237}">
      <dgm:prSet/>
      <dgm:spPr/>
      <dgm:t>
        <a:bodyPr/>
        <a:lstStyle/>
        <a:p>
          <a:endParaRPr lang="es-AR" sz="1200">
            <a:solidFill>
              <a:schemeClr val="tx1"/>
            </a:solidFill>
          </a:endParaRPr>
        </a:p>
      </dgm:t>
    </dgm:pt>
    <dgm:pt modelId="{ABE7DB32-712B-4455-B3AA-DC7B2A321AF6}">
      <dgm:prSet phldrT="[Texto]" custT="1"/>
      <dgm:spPr>
        <a:xfrm rot="5400000">
          <a:off x="-185966" y="1282538"/>
          <a:ext cx="1239777" cy="867844"/>
        </a:xfrm>
        <a:prstGeom prst="chevron">
          <a:avLst/>
        </a:prstGeom>
      </dgm:spPr>
      <dgm:t>
        <a:bodyPr/>
        <a:lstStyle/>
        <a:p>
          <a:r>
            <a:rPr lang="es-AR" sz="1400" b="1" dirty="0" smtClean="0">
              <a:solidFill>
                <a:schemeClr val="tx1"/>
              </a:solidFill>
              <a:latin typeface="Bookman Old Style" pitchFamily="18" charset="0"/>
              <a:ea typeface="+mn-ea"/>
              <a:cs typeface="Aparajita" panose="020B0604020202020204" pitchFamily="34" charset="0"/>
            </a:rPr>
            <a:t>CAPÍTULO 2</a:t>
          </a:r>
          <a:endParaRPr lang="es-AR" sz="1400" b="1" dirty="0">
            <a:solidFill>
              <a:schemeClr val="tx1"/>
            </a:solidFill>
            <a:latin typeface="Bookman Old Style" pitchFamily="18" charset="0"/>
            <a:ea typeface="+mn-ea"/>
            <a:cs typeface="Aparajita" panose="020B0604020202020204" pitchFamily="34" charset="0"/>
          </a:endParaRPr>
        </a:p>
      </dgm:t>
    </dgm:pt>
    <dgm:pt modelId="{1752B180-3096-46E1-A66F-EA2581D4C24A}" type="parTrans" cxnId="{EB7C059F-537B-453E-B6A4-F3E4B9AE9330}">
      <dgm:prSet/>
      <dgm:spPr/>
      <dgm:t>
        <a:bodyPr/>
        <a:lstStyle/>
        <a:p>
          <a:endParaRPr lang="es-AR" sz="1200">
            <a:solidFill>
              <a:schemeClr val="tx1"/>
            </a:solidFill>
          </a:endParaRPr>
        </a:p>
      </dgm:t>
    </dgm:pt>
    <dgm:pt modelId="{FE33B684-65F1-4EAA-B863-4E04264B4E4B}" type="sibTrans" cxnId="{EB7C059F-537B-453E-B6A4-F3E4B9AE9330}">
      <dgm:prSet/>
      <dgm:spPr/>
      <dgm:t>
        <a:bodyPr/>
        <a:lstStyle/>
        <a:p>
          <a:endParaRPr lang="es-AR" sz="1200">
            <a:solidFill>
              <a:schemeClr val="tx1"/>
            </a:solidFill>
          </a:endParaRPr>
        </a:p>
      </dgm:t>
    </dgm:pt>
    <dgm:pt modelId="{72942AAF-A069-41E3-A938-C07729C51CDA}">
      <dgm:prSet phldrT="[Texto]" custT="1"/>
      <dgm:spPr>
        <a:xfrm rot="5400000">
          <a:off x="4145794" y="-2181378"/>
          <a:ext cx="805855" cy="7361755"/>
        </a:xfrm>
        <a:prstGeom prst="round2SameRect">
          <a:avLst/>
        </a:prstGeom>
      </dgm:spPr>
      <dgm:t>
        <a:bodyPr/>
        <a:lstStyle/>
        <a:p>
          <a:r>
            <a:rPr lang="es-AR" sz="1800" b="1" dirty="0" smtClean="0">
              <a:solidFill>
                <a:schemeClr val="tx1"/>
              </a:solidFill>
              <a:latin typeface="Bookman Old Style" pitchFamily="18" charset="0"/>
              <a:ea typeface="+mn-ea"/>
              <a:cs typeface="Aparajita" panose="020B0604020202020204" pitchFamily="34" charset="0"/>
            </a:rPr>
            <a:t>Pacto de convivencia</a:t>
          </a:r>
          <a:endParaRPr lang="es-AR" sz="1800" b="1" dirty="0">
            <a:solidFill>
              <a:schemeClr val="tx1"/>
            </a:solidFill>
            <a:latin typeface="Bookman Old Style" pitchFamily="18" charset="0"/>
            <a:ea typeface="+mn-ea"/>
            <a:cs typeface="Aparajita" panose="020B0604020202020204" pitchFamily="34" charset="0"/>
          </a:endParaRPr>
        </a:p>
      </dgm:t>
    </dgm:pt>
    <dgm:pt modelId="{173394BD-1297-4D95-AE7F-C411E782DBA6}" type="parTrans" cxnId="{44E55470-ADB9-4CEE-9A59-C5C1482B5CF8}">
      <dgm:prSet/>
      <dgm:spPr/>
      <dgm:t>
        <a:bodyPr/>
        <a:lstStyle/>
        <a:p>
          <a:endParaRPr lang="es-AR" sz="1200">
            <a:solidFill>
              <a:schemeClr val="tx1"/>
            </a:solidFill>
          </a:endParaRPr>
        </a:p>
      </dgm:t>
    </dgm:pt>
    <dgm:pt modelId="{D2ED437E-A8CC-4687-BE17-48A2DFE3A777}" type="sibTrans" cxnId="{44E55470-ADB9-4CEE-9A59-C5C1482B5CF8}">
      <dgm:prSet/>
      <dgm:spPr/>
      <dgm:t>
        <a:bodyPr/>
        <a:lstStyle/>
        <a:p>
          <a:endParaRPr lang="es-AR" sz="1200">
            <a:solidFill>
              <a:schemeClr val="tx1"/>
            </a:solidFill>
          </a:endParaRPr>
        </a:p>
      </dgm:t>
    </dgm:pt>
    <dgm:pt modelId="{E16B60E1-9086-4A87-94A5-78B827080613}">
      <dgm:prSet phldrT="[Texto]" custT="1"/>
      <dgm:spPr>
        <a:xfrm rot="5400000">
          <a:off x="4145794" y="-2181378"/>
          <a:ext cx="805855" cy="7361755"/>
        </a:xfrm>
        <a:prstGeom prst="round2SameRect">
          <a:avLst/>
        </a:prstGeom>
      </dgm:spPr>
      <dgm:t>
        <a:bodyPr/>
        <a:lstStyle/>
        <a:p>
          <a:r>
            <a:rPr lang="es-AR" sz="1800" b="1" dirty="0" smtClean="0">
              <a:solidFill>
                <a:schemeClr val="tx1"/>
              </a:solidFill>
              <a:latin typeface="Bookman Old Style" pitchFamily="18" charset="0"/>
              <a:ea typeface="+mn-ea"/>
              <a:cs typeface="Aparajita" panose="020B0604020202020204" pitchFamily="34" charset="0"/>
            </a:rPr>
            <a:t>(Arts. 513/517)</a:t>
          </a:r>
          <a:endParaRPr lang="es-AR" sz="1800" b="1" dirty="0">
            <a:solidFill>
              <a:schemeClr val="tx1"/>
            </a:solidFill>
            <a:latin typeface="Bookman Old Style" pitchFamily="18" charset="0"/>
            <a:ea typeface="+mn-ea"/>
            <a:cs typeface="Aparajita" panose="020B0604020202020204" pitchFamily="34" charset="0"/>
          </a:endParaRPr>
        </a:p>
      </dgm:t>
    </dgm:pt>
    <dgm:pt modelId="{CCD83799-B9E6-4385-8FE8-F97A1B3DBD87}" type="parTrans" cxnId="{4D7FE894-8EDF-476E-8FDA-31054536BE53}">
      <dgm:prSet/>
      <dgm:spPr/>
      <dgm:t>
        <a:bodyPr/>
        <a:lstStyle/>
        <a:p>
          <a:endParaRPr lang="es-AR" sz="1200">
            <a:solidFill>
              <a:schemeClr val="tx1"/>
            </a:solidFill>
          </a:endParaRPr>
        </a:p>
      </dgm:t>
    </dgm:pt>
    <dgm:pt modelId="{F21BE181-9B45-448D-A406-F1A065E59421}" type="sibTrans" cxnId="{4D7FE894-8EDF-476E-8FDA-31054536BE53}">
      <dgm:prSet/>
      <dgm:spPr/>
      <dgm:t>
        <a:bodyPr/>
        <a:lstStyle/>
        <a:p>
          <a:endParaRPr lang="es-AR" sz="1200">
            <a:solidFill>
              <a:schemeClr val="tx1"/>
            </a:solidFill>
          </a:endParaRPr>
        </a:p>
      </dgm:t>
    </dgm:pt>
    <dgm:pt modelId="{7C194D64-F8EF-47C4-ACC1-B838449D1582}">
      <dgm:prSet phldrT="[Texto]" custT="1"/>
      <dgm:spPr>
        <a:xfrm rot="5400000">
          <a:off x="-185966" y="2375579"/>
          <a:ext cx="1239777" cy="867844"/>
        </a:xfrm>
        <a:prstGeom prst="chevron">
          <a:avLst/>
        </a:prstGeom>
      </dgm:spPr>
      <dgm:t>
        <a:bodyPr/>
        <a:lstStyle/>
        <a:p>
          <a:r>
            <a:rPr lang="es-AR" sz="1400" b="1" dirty="0" smtClean="0">
              <a:solidFill>
                <a:schemeClr val="tx1"/>
              </a:solidFill>
              <a:latin typeface="Bookman Old Style" pitchFamily="18" charset="0"/>
              <a:ea typeface="+mn-ea"/>
              <a:cs typeface="Aparajita" panose="020B0604020202020204" pitchFamily="34" charset="0"/>
            </a:rPr>
            <a:t>CAPÍTULO 3</a:t>
          </a:r>
          <a:endParaRPr lang="es-AR" sz="1400" b="1" dirty="0">
            <a:solidFill>
              <a:schemeClr val="tx1"/>
            </a:solidFill>
            <a:latin typeface="Bookman Old Style" pitchFamily="18" charset="0"/>
            <a:ea typeface="+mn-ea"/>
            <a:cs typeface="Aparajita" panose="020B0604020202020204" pitchFamily="34" charset="0"/>
          </a:endParaRPr>
        </a:p>
      </dgm:t>
    </dgm:pt>
    <dgm:pt modelId="{A35CF882-A795-4A80-8EC4-99A5DCCDE994}" type="parTrans" cxnId="{4909E9A1-D367-450D-A70C-B72E1D890FAB}">
      <dgm:prSet/>
      <dgm:spPr/>
      <dgm:t>
        <a:bodyPr/>
        <a:lstStyle/>
        <a:p>
          <a:endParaRPr lang="es-AR" sz="1200">
            <a:solidFill>
              <a:schemeClr val="tx1"/>
            </a:solidFill>
          </a:endParaRPr>
        </a:p>
      </dgm:t>
    </dgm:pt>
    <dgm:pt modelId="{CC641845-C4C4-4F20-9350-780E5EFD984C}" type="sibTrans" cxnId="{4909E9A1-D367-450D-A70C-B72E1D890FAB}">
      <dgm:prSet/>
      <dgm:spPr/>
      <dgm:t>
        <a:bodyPr/>
        <a:lstStyle/>
        <a:p>
          <a:endParaRPr lang="es-AR" sz="1200">
            <a:solidFill>
              <a:schemeClr val="tx1"/>
            </a:solidFill>
          </a:endParaRPr>
        </a:p>
      </dgm:t>
    </dgm:pt>
    <dgm:pt modelId="{EBBD7422-F6BC-492E-AE52-E27715BD977A}">
      <dgm:prSet phldrT="[Texto]" custT="1"/>
      <dgm:spPr>
        <a:xfrm rot="5400000">
          <a:off x="4145794" y="4704"/>
          <a:ext cx="805855" cy="7361755"/>
        </a:xfrm>
        <a:prstGeom prst="round2SameRect">
          <a:avLst/>
        </a:prstGeom>
      </dgm:spPr>
      <dgm:t>
        <a:bodyPr/>
        <a:lstStyle/>
        <a:p>
          <a:r>
            <a:rPr lang="es-AR" sz="1800" b="1" dirty="0" smtClean="0">
              <a:solidFill>
                <a:schemeClr val="tx1"/>
              </a:solidFill>
              <a:latin typeface="Bookman Old Style" pitchFamily="18" charset="0"/>
              <a:ea typeface="+mn-ea"/>
              <a:cs typeface="Aparajita" panose="020B0604020202020204" pitchFamily="34" charset="0"/>
            </a:rPr>
            <a:t>Cese de la convivencia. Efectos</a:t>
          </a:r>
          <a:endParaRPr lang="es-AR" sz="1800" b="1" dirty="0">
            <a:solidFill>
              <a:schemeClr val="tx1"/>
            </a:solidFill>
            <a:latin typeface="Bookman Old Style" pitchFamily="18" charset="0"/>
            <a:ea typeface="+mn-ea"/>
            <a:cs typeface="Aparajita" panose="020B0604020202020204" pitchFamily="34" charset="0"/>
          </a:endParaRPr>
        </a:p>
      </dgm:t>
    </dgm:pt>
    <dgm:pt modelId="{49230B3F-BBF3-4475-9920-CEEB0C5810EA}" type="parTrans" cxnId="{0416E76C-9022-453D-8BAD-CE8D357A5B85}">
      <dgm:prSet/>
      <dgm:spPr/>
      <dgm:t>
        <a:bodyPr/>
        <a:lstStyle/>
        <a:p>
          <a:endParaRPr lang="es-AR" sz="1200">
            <a:solidFill>
              <a:schemeClr val="tx1"/>
            </a:solidFill>
          </a:endParaRPr>
        </a:p>
      </dgm:t>
    </dgm:pt>
    <dgm:pt modelId="{5672CB41-3DAB-44B1-9494-79809212CA25}" type="sibTrans" cxnId="{0416E76C-9022-453D-8BAD-CE8D357A5B85}">
      <dgm:prSet/>
      <dgm:spPr/>
      <dgm:t>
        <a:bodyPr/>
        <a:lstStyle/>
        <a:p>
          <a:endParaRPr lang="es-AR" sz="1200">
            <a:solidFill>
              <a:schemeClr val="tx1"/>
            </a:solidFill>
          </a:endParaRPr>
        </a:p>
      </dgm:t>
    </dgm:pt>
    <dgm:pt modelId="{0C39E86E-DC33-401A-8857-870614A020B4}">
      <dgm:prSet phldrT="[Texto]" custT="1"/>
      <dgm:spPr>
        <a:xfrm rot="5400000">
          <a:off x="4145794" y="4704"/>
          <a:ext cx="805855" cy="7361755"/>
        </a:xfrm>
        <a:prstGeom prst="round2SameRect">
          <a:avLst/>
        </a:prstGeom>
      </dgm:spPr>
      <dgm:t>
        <a:bodyPr/>
        <a:lstStyle/>
        <a:p>
          <a:r>
            <a:rPr lang="es-AR" sz="1800" b="1" dirty="0" smtClean="0">
              <a:solidFill>
                <a:schemeClr val="tx1"/>
              </a:solidFill>
              <a:latin typeface="Bookman Old Style" pitchFamily="18" charset="0"/>
              <a:ea typeface="+mn-ea"/>
              <a:cs typeface="Aparajita" panose="020B0604020202020204" pitchFamily="34" charset="0"/>
            </a:rPr>
            <a:t>(Arts. 523/528)</a:t>
          </a:r>
          <a:endParaRPr lang="es-AR" sz="1800" b="1" dirty="0">
            <a:solidFill>
              <a:schemeClr val="tx1"/>
            </a:solidFill>
            <a:latin typeface="Bookman Old Style" pitchFamily="18" charset="0"/>
            <a:ea typeface="+mn-ea"/>
            <a:cs typeface="Aparajita" panose="020B0604020202020204" pitchFamily="34" charset="0"/>
          </a:endParaRPr>
        </a:p>
      </dgm:t>
    </dgm:pt>
    <dgm:pt modelId="{27223545-8D1A-4BBA-ADDE-25F51311D0DA}" type="parTrans" cxnId="{1869FF20-D699-498D-9F13-B61AFBFDC3E1}">
      <dgm:prSet/>
      <dgm:spPr/>
      <dgm:t>
        <a:bodyPr/>
        <a:lstStyle/>
        <a:p>
          <a:endParaRPr lang="es-AR" sz="1200">
            <a:solidFill>
              <a:schemeClr val="tx1"/>
            </a:solidFill>
          </a:endParaRPr>
        </a:p>
      </dgm:t>
    </dgm:pt>
    <dgm:pt modelId="{FE14EEBA-DC28-4E05-88E4-15F4AB6E3B0A}" type="sibTrans" cxnId="{1869FF20-D699-498D-9F13-B61AFBFDC3E1}">
      <dgm:prSet/>
      <dgm:spPr/>
      <dgm:t>
        <a:bodyPr/>
        <a:lstStyle/>
        <a:p>
          <a:endParaRPr lang="es-AR" sz="1200">
            <a:solidFill>
              <a:schemeClr val="tx1"/>
            </a:solidFill>
          </a:endParaRPr>
        </a:p>
      </dgm:t>
    </dgm:pt>
    <dgm:pt modelId="{3E0F2118-3E99-4DE2-B82E-58813D28B160}">
      <dgm:prSet phldrT="[Texto]" custT="1"/>
      <dgm:spPr>
        <a:xfrm rot="5400000">
          <a:off x="-185966" y="3468621"/>
          <a:ext cx="1239777" cy="867844"/>
        </a:xfrm>
        <a:prstGeom prst="chevron">
          <a:avLst/>
        </a:prstGeom>
      </dgm:spPr>
      <dgm:t>
        <a:bodyPr/>
        <a:lstStyle/>
        <a:p>
          <a:r>
            <a:rPr lang="es-AR" sz="1400" b="1" dirty="0" smtClean="0">
              <a:solidFill>
                <a:schemeClr val="tx1"/>
              </a:solidFill>
              <a:latin typeface="Bookman Old Style" pitchFamily="18" charset="0"/>
              <a:ea typeface="+mn-ea"/>
              <a:cs typeface="Aparajita" panose="020B0604020202020204" pitchFamily="34" charset="0"/>
            </a:rPr>
            <a:t>CAPÍTULO 4</a:t>
          </a:r>
          <a:endParaRPr lang="es-AR" sz="1400" b="1" dirty="0">
            <a:solidFill>
              <a:schemeClr val="tx1"/>
            </a:solidFill>
            <a:latin typeface="Bookman Old Style" pitchFamily="18" charset="0"/>
            <a:ea typeface="+mn-ea"/>
            <a:cs typeface="Aparajita" panose="020B0604020202020204" pitchFamily="34" charset="0"/>
          </a:endParaRPr>
        </a:p>
      </dgm:t>
    </dgm:pt>
    <dgm:pt modelId="{6EEF6133-FD51-4D88-A9FA-6D196183A671}" type="parTrans" cxnId="{0DFACCE5-DFB8-40A8-A219-D911E2BD6831}">
      <dgm:prSet/>
      <dgm:spPr/>
      <dgm:t>
        <a:bodyPr/>
        <a:lstStyle/>
        <a:p>
          <a:endParaRPr lang="es-AR" sz="1200">
            <a:solidFill>
              <a:schemeClr val="tx1"/>
            </a:solidFill>
          </a:endParaRPr>
        </a:p>
      </dgm:t>
    </dgm:pt>
    <dgm:pt modelId="{74A0A9C0-983B-419A-A4E5-44BD2160F1AC}" type="sibTrans" cxnId="{0DFACCE5-DFB8-40A8-A219-D911E2BD6831}">
      <dgm:prSet/>
      <dgm:spPr/>
      <dgm:t>
        <a:bodyPr/>
        <a:lstStyle/>
        <a:p>
          <a:endParaRPr lang="es-AR" sz="1200">
            <a:solidFill>
              <a:schemeClr val="tx1"/>
            </a:solidFill>
          </a:endParaRPr>
        </a:p>
      </dgm:t>
    </dgm:pt>
    <dgm:pt modelId="{F4ACA1F3-EA24-4980-B1E8-945DD9C89A33}">
      <dgm:prSet custT="1"/>
      <dgm:spPr>
        <a:xfrm rot="5400000">
          <a:off x="4145794" y="-1088336"/>
          <a:ext cx="805855" cy="7361755"/>
        </a:xfrm>
        <a:prstGeom prst="round2SameRect">
          <a:avLst/>
        </a:prstGeom>
      </dgm:spPr>
      <dgm:t>
        <a:bodyPr/>
        <a:lstStyle/>
        <a:p>
          <a:r>
            <a:rPr lang="es-AR" sz="1800" b="1" dirty="0" smtClean="0">
              <a:solidFill>
                <a:schemeClr val="tx1"/>
              </a:solidFill>
              <a:latin typeface="Bookman Old Style" pitchFamily="18" charset="0"/>
              <a:ea typeface="+mn-ea"/>
              <a:cs typeface="Aparajita" panose="020B0604020202020204" pitchFamily="34" charset="0"/>
            </a:rPr>
            <a:t>Efectos de las uniones </a:t>
          </a:r>
          <a:r>
            <a:rPr lang="es-AR" sz="1800" b="1" dirty="0" err="1" smtClean="0">
              <a:solidFill>
                <a:schemeClr val="tx1"/>
              </a:solidFill>
              <a:latin typeface="Bookman Old Style" pitchFamily="18" charset="0"/>
              <a:ea typeface="+mn-ea"/>
              <a:cs typeface="Aparajita" panose="020B0604020202020204" pitchFamily="34" charset="0"/>
            </a:rPr>
            <a:t>convivenciales</a:t>
          </a:r>
          <a:r>
            <a:rPr lang="es-AR" sz="1800" b="1" dirty="0" smtClean="0">
              <a:solidFill>
                <a:schemeClr val="tx1"/>
              </a:solidFill>
              <a:latin typeface="Bookman Old Style" pitchFamily="18" charset="0"/>
              <a:ea typeface="+mn-ea"/>
              <a:cs typeface="Aparajita" panose="020B0604020202020204" pitchFamily="34" charset="0"/>
            </a:rPr>
            <a:t> durante la convivencia</a:t>
          </a:r>
          <a:endParaRPr lang="es-AR" sz="1800" b="1" dirty="0">
            <a:solidFill>
              <a:schemeClr val="tx1"/>
            </a:solidFill>
            <a:latin typeface="Bookman Old Style" pitchFamily="18" charset="0"/>
            <a:ea typeface="+mn-ea"/>
            <a:cs typeface="Aparajita" panose="020B0604020202020204" pitchFamily="34" charset="0"/>
          </a:endParaRPr>
        </a:p>
      </dgm:t>
    </dgm:pt>
    <dgm:pt modelId="{3DE4229E-085C-4438-8E42-2940978BFC8D}" type="parTrans" cxnId="{A53F8F1A-AFAB-48F2-8FE1-CFF7B781A5AB}">
      <dgm:prSet/>
      <dgm:spPr/>
      <dgm:t>
        <a:bodyPr/>
        <a:lstStyle/>
        <a:p>
          <a:endParaRPr lang="es-AR" sz="1200">
            <a:solidFill>
              <a:schemeClr val="tx1"/>
            </a:solidFill>
          </a:endParaRPr>
        </a:p>
      </dgm:t>
    </dgm:pt>
    <dgm:pt modelId="{E72033F7-C743-4FFB-A1CB-96E1E0806241}" type="sibTrans" cxnId="{A53F8F1A-AFAB-48F2-8FE1-CFF7B781A5AB}">
      <dgm:prSet/>
      <dgm:spPr/>
      <dgm:t>
        <a:bodyPr/>
        <a:lstStyle/>
        <a:p>
          <a:endParaRPr lang="es-AR" sz="1200">
            <a:solidFill>
              <a:schemeClr val="tx1"/>
            </a:solidFill>
          </a:endParaRPr>
        </a:p>
      </dgm:t>
    </dgm:pt>
    <dgm:pt modelId="{560189F3-24E4-48A5-843C-7C15D7C26F29}">
      <dgm:prSet custT="1"/>
      <dgm:spPr>
        <a:xfrm rot="5400000">
          <a:off x="4145794" y="-1088336"/>
          <a:ext cx="805855" cy="7361755"/>
        </a:xfrm>
        <a:prstGeom prst="round2SameRect">
          <a:avLst/>
        </a:prstGeom>
      </dgm:spPr>
      <dgm:t>
        <a:bodyPr/>
        <a:lstStyle/>
        <a:p>
          <a:r>
            <a:rPr lang="es-AR" sz="1800" b="1" dirty="0" smtClean="0">
              <a:solidFill>
                <a:schemeClr val="tx1"/>
              </a:solidFill>
              <a:latin typeface="Bookman Old Style" pitchFamily="18" charset="0"/>
              <a:ea typeface="+mn-ea"/>
              <a:cs typeface="Aparajita" panose="020B0604020202020204" pitchFamily="34" charset="0"/>
            </a:rPr>
            <a:t>(Arts. 518/522)</a:t>
          </a:r>
          <a:endParaRPr lang="es-AR" sz="1800" b="1" dirty="0">
            <a:solidFill>
              <a:schemeClr val="tx1"/>
            </a:solidFill>
            <a:latin typeface="Bookman Old Style" pitchFamily="18" charset="0"/>
            <a:ea typeface="+mn-ea"/>
            <a:cs typeface="Aparajita" panose="020B0604020202020204" pitchFamily="34" charset="0"/>
          </a:endParaRPr>
        </a:p>
      </dgm:t>
    </dgm:pt>
    <dgm:pt modelId="{95D09BAD-F7D7-4683-9D07-8BEA3901AB03}" type="parTrans" cxnId="{4CD314A3-6133-46A7-8FBD-575D2A4C9E8B}">
      <dgm:prSet/>
      <dgm:spPr/>
      <dgm:t>
        <a:bodyPr/>
        <a:lstStyle/>
        <a:p>
          <a:endParaRPr lang="es-AR" sz="1200">
            <a:solidFill>
              <a:schemeClr val="tx1"/>
            </a:solidFill>
          </a:endParaRPr>
        </a:p>
      </dgm:t>
    </dgm:pt>
    <dgm:pt modelId="{70DB312C-8429-4B20-83F9-301CF30F7DD5}" type="sibTrans" cxnId="{4CD314A3-6133-46A7-8FBD-575D2A4C9E8B}">
      <dgm:prSet/>
      <dgm:spPr/>
      <dgm:t>
        <a:bodyPr/>
        <a:lstStyle/>
        <a:p>
          <a:endParaRPr lang="es-AR" sz="1200">
            <a:solidFill>
              <a:schemeClr val="tx1"/>
            </a:solidFill>
          </a:endParaRPr>
        </a:p>
      </dgm:t>
    </dgm:pt>
    <dgm:pt modelId="{185FD19D-C1FA-4602-972C-628E624BF202}" type="pres">
      <dgm:prSet presAssocID="{3D5A7AEF-3E09-42AE-A13C-621C377219AD}" presName="linearFlow" presStyleCnt="0">
        <dgm:presLayoutVars>
          <dgm:dir/>
          <dgm:animLvl val="lvl"/>
          <dgm:resizeHandles val="exact"/>
        </dgm:presLayoutVars>
      </dgm:prSet>
      <dgm:spPr/>
      <dgm:t>
        <a:bodyPr/>
        <a:lstStyle/>
        <a:p>
          <a:endParaRPr lang="es-ES"/>
        </a:p>
      </dgm:t>
    </dgm:pt>
    <dgm:pt modelId="{7FA60A19-F2FE-4A8E-A7B7-669CAB507B28}" type="pres">
      <dgm:prSet presAssocID="{278D7C54-E510-41D6-9385-E6DC720DA237}" presName="composite" presStyleCnt="0"/>
      <dgm:spPr/>
      <dgm:t>
        <a:bodyPr/>
        <a:lstStyle/>
        <a:p>
          <a:endParaRPr lang="es-ES"/>
        </a:p>
      </dgm:t>
    </dgm:pt>
    <dgm:pt modelId="{E8970853-C962-4E81-9840-81AEAF790D32}" type="pres">
      <dgm:prSet presAssocID="{278D7C54-E510-41D6-9385-E6DC720DA237}" presName="parentText" presStyleLbl="alignNode1" presStyleIdx="0" presStyleCnt="4" custScaleX="123185">
        <dgm:presLayoutVars>
          <dgm:chMax val="1"/>
          <dgm:bulletEnabled val="1"/>
        </dgm:presLayoutVars>
      </dgm:prSet>
      <dgm:spPr>
        <a:prstGeom prst="chevron">
          <a:avLst/>
        </a:prstGeom>
      </dgm:spPr>
      <dgm:t>
        <a:bodyPr/>
        <a:lstStyle/>
        <a:p>
          <a:endParaRPr lang="es-ES"/>
        </a:p>
      </dgm:t>
    </dgm:pt>
    <dgm:pt modelId="{4A951BD4-E2A7-4C47-8B74-A4027938B342}" type="pres">
      <dgm:prSet presAssocID="{278D7C54-E510-41D6-9385-E6DC720DA237}" presName="descendantText" presStyleLbl="alignAcc1" presStyleIdx="0" presStyleCnt="4" custScaleX="91478">
        <dgm:presLayoutVars>
          <dgm:bulletEnabled val="1"/>
        </dgm:presLayoutVars>
      </dgm:prSet>
      <dgm:spPr>
        <a:prstGeom prst="round2SameRect">
          <a:avLst/>
        </a:prstGeom>
      </dgm:spPr>
      <dgm:t>
        <a:bodyPr/>
        <a:lstStyle/>
        <a:p>
          <a:endParaRPr lang="es-ES"/>
        </a:p>
      </dgm:t>
    </dgm:pt>
    <dgm:pt modelId="{DAEE6D9C-4CB4-4ACA-A846-CD990394E27A}" type="pres">
      <dgm:prSet presAssocID="{858A5D6F-AA9F-479C-891A-D42F111338F4}" presName="sp" presStyleCnt="0"/>
      <dgm:spPr/>
      <dgm:t>
        <a:bodyPr/>
        <a:lstStyle/>
        <a:p>
          <a:endParaRPr lang="es-ES"/>
        </a:p>
      </dgm:t>
    </dgm:pt>
    <dgm:pt modelId="{78B9EF38-30E1-4EF0-B51E-0208EE167CF8}" type="pres">
      <dgm:prSet presAssocID="{ABE7DB32-712B-4455-B3AA-DC7B2A321AF6}" presName="composite" presStyleCnt="0"/>
      <dgm:spPr/>
      <dgm:t>
        <a:bodyPr/>
        <a:lstStyle/>
        <a:p>
          <a:endParaRPr lang="es-ES"/>
        </a:p>
      </dgm:t>
    </dgm:pt>
    <dgm:pt modelId="{1F2C4C4F-7E22-4D04-8138-B00C69CA027A}" type="pres">
      <dgm:prSet presAssocID="{ABE7DB32-712B-4455-B3AA-DC7B2A321AF6}" presName="parentText" presStyleLbl="alignNode1" presStyleIdx="1" presStyleCnt="4" custScaleX="133662">
        <dgm:presLayoutVars>
          <dgm:chMax val="1"/>
          <dgm:bulletEnabled val="1"/>
        </dgm:presLayoutVars>
      </dgm:prSet>
      <dgm:spPr>
        <a:prstGeom prst="chevron">
          <a:avLst/>
        </a:prstGeom>
      </dgm:spPr>
      <dgm:t>
        <a:bodyPr/>
        <a:lstStyle/>
        <a:p>
          <a:endParaRPr lang="es-ES"/>
        </a:p>
      </dgm:t>
    </dgm:pt>
    <dgm:pt modelId="{9889157A-8AC7-42FB-9D54-5BEA795B2864}" type="pres">
      <dgm:prSet presAssocID="{ABE7DB32-712B-4455-B3AA-DC7B2A321AF6}" presName="descendantText" presStyleLbl="alignAcc1" presStyleIdx="1" presStyleCnt="4" custScaleX="84034">
        <dgm:presLayoutVars>
          <dgm:bulletEnabled val="1"/>
        </dgm:presLayoutVars>
      </dgm:prSet>
      <dgm:spPr>
        <a:prstGeom prst="round2SameRect">
          <a:avLst/>
        </a:prstGeom>
      </dgm:spPr>
      <dgm:t>
        <a:bodyPr/>
        <a:lstStyle/>
        <a:p>
          <a:endParaRPr lang="es-ES"/>
        </a:p>
      </dgm:t>
    </dgm:pt>
    <dgm:pt modelId="{A8B013F5-435A-463D-B886-910987B22685}" type="pres">
      <dgm:prSet presAssocID="{FE33B684-65F1-4EAA-B863-4E04264B4E4B}" presName="sp" presStyleCnt="0"/>
      <dgm:spPr/>
      <dgm:t>
        <a:bodyPr/>
        <a:lstStyle/>
        <a:p>
          <a:endParaRPr lang="es-ES"/>
        </a:p>
      </dgm:t>
    </dgm:pt>
    <dgm:pt modelId="{8432A724-C066-48B8-B13B-A4DE0FEC0097}" type="pres">
      <dgm:prSet presAssocID="{7C194D64-F8EF-47C4-ACC1-B838449D1582}" presName="composite" presStyleCnt="0"/>
      <dgm:spPr/>
      <dgm:t>
        <a:bodyPr/>
        <a:lstStyle/>
        <a:p>
          <a:endParaRPr lang="es-ES"/>
        </a:p>
      </dgm:t>
    </dgm:pt>
    <dgm:pt modelId="{213138A5-F1D9-4600-83A4-6AC0AE740D70}" type="pres">
      <dgm:prSet presAssocID="{7C194D64-F8EF-47C4-ACC1-B838449D1582}" presName="parentText" presStyleLbl="alignNode1" presStyleIdx="2" presStyleCnt="4" custScaleX="121435">
        <dgm:presLayoutVars>
          <dgm:chMax val="1"/>
          <dgm:bulletEnabled val="1"/>
        </dgm:presLayoutVars>
      </dgm:prSet>
      <dgm:spPr>
        <a:prstGeom prst="chevron">
          <a:avLst/>
        </a:prstGeom>
      </dgm:spPr>
      <dgm:t>
        <a:bodyPr/>
        <a:lstStyle/>
        <a:p>
          <a:endParaRPr lang="es-ES"/>
        </a:p>
      </dgm:t>
    </dgm:pt>
    <dgm:pt modelId="{6DCF0799-0E76-4E0E-92E7-601304EA7A18}" type="pres">
      <dgm:prSet presAssocID="{7C194D64-F8EF-47C4-ACC1-B838449D1582}" presName="descendantText" presStyleLbl="alignAcc1" presStyleIdx="2" presStyleCnt="4" custScaleX="84034">
        <dgm:presLayoutVars>
          <dgm:bulletEnabled val="1"/>
        </dgm:presLayoutVars>
      </dgm:prSet>
      <dgm:spPr>
        <a:prstGeom prst="round2SameRect">
          <a:avLst/>
        </a:prstGeom>
      </dgm:spPr>
      <dgm:t>
        <a:bodyPr/>
        <a:lstStyle/>
        <a:p>
          <a:endParaRPr lang="es-ES"/>
        </a:p>
      </dgm:t>
    </dgm:pt>
    <dgm:pt modelId="{72381BD7-C3FF-4DC0-9D96-714423EBB431}" type="pres">
      <dgm:prSet presAssocID="{CC641845-C4C4-4F20-9350-780E5EFD984C}" presName="sp" presStyleCnt="0"/>
      <dgm:spPr/>
      <dgm:t>
        <a:bodyPr/>
        <a:lstStyle/>
        <a:p>
          <a:endParaRPr lang="es-ES"/>
        </a:p>
      </dgm:t>
    </dgm:pt>
    <dgm:pt modelId="{EBF4236A-1D30-4B57-9DCA-29DF78862BDF}" type="pres">
      <dgm:prSet presAssocID="{3E0F2118-3E99-4DE2-B82E-58813D28B160}" presName="composite" presStyleCnt="0"/>
      <dgm:spPr/>
      <dgm:t>
        <a:bodyPr/>
        <a:lstStyle/>
        <a:p>
          <a:endParaRPr lang="es-ES"/>
        </a:p>
      </dgm:t>
    </dgm:pt>
    <dgm:pt modelId="{D99A32BB-AE36-41F7-A2F0-CDC9605A31C0}" type="pres">
      <dgm:prSet presAssocID="{3E0F2118-3E99-4DE2-B82E-58813D28B160}" presName="parentText" presStyleLbl="alignNode1" presStyleIdx="3" presStyleCnt="4" custScaleX="121435">
        <dgm:presLayoutVars>
          <dgm:chMax val="1"/>
          <dgm:bulletEnabled val="1"/>
        </dgm:presLayoutVars>
      </dgm:prSet>
      <dgm:spPr>
        <a:prstGeom prst="chevron">
          <a:avLst/>
        </a:prstGeom>
      </dgm:spPr>
      <dgm:t>
        <a:bodyPr/>
        <a:lstStyle/>
        <a:p>
          <a:endParaRPr lang="es-ES"/>
        </a:p>
      </dgm:t>
    </dgm:pt>
    <dgm:pt modelId="{8F13A78B-47C2-41AB-95B9-82CDD609774B}" type="pres">
      <dgm:prSet presAssocID="{3E0F2118-3E99-4DE2-B82E-58813D28B160}" presName="descendantText" presStyleLbl="alignAcc1" presStyleIdx="3" presStyleCnt="4" custScaleX="89476">
        <dgm:presLayoutVars>
          <dgm:bulletEnabled val="1"/>
        </dgm:presLayoutVars>
      </dgm:prSet>
      <dgm:spPr>
        <a:prstGeom prst="round2SameRect">
          <a:avLst/>
        </a:prstGeom>
      </dgm:spPr>
      <dgm:t>
        <a:bodyPr/>
        <a:lstStyle/>
        <a:p>
          <a:endParaRPr lang="es-ES"/>
        </a:p>
      </dgm:t>
    </dgm:pt>
  </dgm:ptLst>
  <dgm:cxnLst>
    <dgm:cxn modelId="{2131AA01-626E-4E0D-A605-C73085BDD237}" srcId="{278D7C54-E510-41D6-9385-E6DC720DA237}" destId="{C033FA3B-A658-446F-80A2-D6B72E10BE2A}" srcOrd="1" destOrd="0" parTransId="{AC725B0C-158E-439C-B334-6433C578DBD8}" sibTransId="{F9765764-F310-46AB-8879-8BA5EF7C40AB}"/>
    <dgm:cxn modelId="{D19FC5A1-1D19-415D-9AF5-33FFFC0DF588}" type="presOf" srcId="{ABE7DB32-712B-4455-B3AA-DC7B2A321AF6}" destId="{1F2C4C4F-7E22-4D04-8138-B00C69CA027A}" srcOrd="0" destOrd="0" presId="urn:microsoft.com/office/officeart/2005/8/layout/chevron2"/>
    <dgm:cxn modelId="{6D5FEDF7-CCCF-4E08-A510-F221CFDA8E7D}" type="presOf" srcId="{72942AAF-A069-41E3-A938-C07729C51CDA}" destId="{9889157A-8AC7-42FB-9D54-5BEA795B2864}" srcOrd="0" destOrd="0" presId="urn:microsoft.com/office/officeart/2005/8/layout/chevron2"/>
    <dgm:cxn modelId="{175EAC55-D9B7-4657-9CC8-A2DC9A32FFD2}" type="presOf" srcId="{0C39E86E-DC33-401A-8857-870614A020B4}" destId="{8F13A78B-47C2-41AB-95B9-82CDD609774B}" srcOrd="0" destOrd="1" presId="urn:microsoft.com/office/officeart/2005/8/layout/chevron2"/>
    <dgm:cxn modelId="{1F41D982-2CC7-4E0B-BC8C-C8A94E83EAAC}" type="presOf" srcId="{29C07035-CA53-47A5-9D8B-66A278181FFB}" destId="{4A951BD4-E2A7-4C47-8B74-A4027938B342}" srcOrd="0" destOrd="0" presId="urn:microsoft.com/office/officeart/2005/8/layout/chevron2"/>
    <dgm:cxn modelId="{96F9C6AA-4E0B-4FEA-9AC1-8BC59718310D}" type="presOf" srcId="{278D7C54-E510-41D6-9385-E6DC720DA237}" destId="{E8970853-C962-4E81-9840-81AEAF790D32}" srcOrd="0" destOrd="0" presId="urn:microsoft.com/office/officeart/2005/8/layout/chevron2"/>
    <dgm:cxn modelId="{4909E9A1-D367-450D-A70C-B72E1D890FAB}" srcId="{3D5A7AEF-3E09-42AE-A13C-621C377219AD}" destId="{7C194D64-F8EF-47C4-ACC1-B838449D1582}" srcOrd="2" destOrd="0" parTransId="{A35CF882-A795-4A80-8EC4-99A5DCCDE994}" sibTransId="{CC641845-C4C4-4F20-9350-780E5EFD984C}"/>
    <dgm:cxn modelId="{96C585D4-3043-4CE2-8C7E-6A31582B1C98}" type="presOf" srcId="{7C194D64-F8EF-47C4-ACC1-B838449D1582}" destId="{213138A5-F1D9-4600-83A4-6AC0AE740D70}" srcOrd="0" destOrd="0" presId="urn:microsoft.com/office/officeart/2005/8/layout/chevron2"/>
    <dgm:cxn modelId="{4CD314A3-6133-46A7-8FBD-575D2A4C9E8B}" srcId="{7C194D64-F8EF-47C4-ACC1-B838449D1582}" destId="{560189F3-24E4-48A5-843C-7C15D7C26F29}" srcOrd="1" destOrd="0" parTransId="{95D09BAD-F7D7-4683-9D07-8BEA3901AB03}" sibTransId="{70DB312C-8429-4B20-83F9-301CF30F7DD5}"/>
    <dgm:cxn modelId="{A53F8F1A-AFAB-48F2-8FE1-CFF7B781A5AB}" srcId="{7C194D64-F8EF-47C4-ACC1-B838449D1582}" destId="{F4ACA1F3-EA24-4980-B1E8-945DD9C89A33}" srcOrd="0" destOrd="0" parTransId="{3DE4229E-085C-4438-8E42-2940978BFC8D}" sibTransId="{E72033F7-C743-4FFB-A1CB-96E1E0806241}"/>
    <dgm:cxn modelId="{59BF5EC3-5C38-4120-888D-799FAE7FCC6E}" srcId="{3D5A7AEF-3E09-42AE-A13C-621C377219AD}" destId="{278D7C54-E510-41D6-9385-E6DC720DA237}" srcOrd="0" destOrd="0" parTransId="{78E6F8FA-2AEF-4954-B410-9CF1B7F50000}" sibTransId="{858A5D6F-AA9F-479C-891A-D42F111338F4}"/>
    <dgm:cxn modelId="{EB7C059F-537B-453E-B6A4-F3E4B9AE9330}" srcId="{3D5A7AEF-3E09-42AE-A13C-621C377219AD}" destId="{ABE7DB32-712B-4455-B3AA-DC7B2A321AF6}" srcOrd="1" destOrd="0" parTransId="{1752B180-3096-46E1-A66F-EA2581D4C24A}" sibTransId="{FE33B684-65F1-4EAA-B863-4E04264B4E4B}"/>
    <dgm:cxn modelId="{D1B81FE8-71D9-44D0-805A-0088A7B8A0FC}" type="presOf" srcId="{3E0F2118-3E99-4DE2-B82E-58813D28B160}" destId="{D99A32BB-AE36-41F7-A2F0-CDC9605A31C0}" srcOrd="0" destOrd="0" presId="urn:microsoft.com/office/officeart/2005/8/layout/chevron2"/>
    <dgm:cxn modelId="{0416E76C-9022-453D-8BAD-CE8D357A5B85}" srcId="{3E0F2118-3E99-4DE2-B82E-58813D28B160}" destId="{EBBD7422-F6BC-492E-AE52-E27715BD977A}" srcOrd="0" destOrd="0" parTransId="{49230B3F-BBF3-4475-9920-CEEB0C5810EA}" sibTransId="{5672CB41-3DAB-44B1-9494-79809212CA25}"/>
    <dgm:cxn modelId="{8A6D5305-5909-4769-8C2C-1FBE4EB55B21}" type="presOf" srcId="{3D5A7AEF-3E09-42AE-A13C-621C377219AD}" destId="{185FD19D-C1FA-4602-972C-628E624BF202}" srcOrd="0" destOrd="0" presId="urn:microsoft.com/office/officeart/2005/8/layout/chevron2"/>
    <dgm:cxn modelId="{44E55470-ADB9-4CEE-9A59-C5C1482B5CF8}" srcId="{ABE7DB32-712B-4455-B3AA-DC7B2A321AF6}" destId="{72942AAF-A069-41E3-A938-C07729C51CDA}" srcOrd="0" destOrd="0" parTransId="{173394BD-1297-4D95-AE7F-C411E782DBA6}" sibTransId="{D2ED437E-A8CC-4687-BE17-48A2DFE3A777}"/>
    <dgm:cxn modelId="{9CBC6627-3640-431B-89E4-2B0DF9988DC4}" type="presOf" srcId="{C033FA3B-A658-446F-80A2-D6B72E10BE2A}" destId="{4A951BD4-E2A7-4C47-8B74-A4027938B342}" srcOrd="0" destOrd="1" presId="urn:microsoft.com/office/officeart/2005/8/layout/chevron2"/>
    <dgm:cxn modelId="{60478C29-2A58-4E00-9507-4828A1087E90}" type="presOf" srcId="{F4ACA1F3-EA24-4980-B1E8-945DD9C89A33}" destId="{6DCF0799-0E76-4E0E-92E7-601304EA7A18}" srcOrd="0" destOrd="0" presId="urn:microsoft.com/office/officeart/2005/8/layout/chevron2"/>
    <dgm:cxn modelId="{3B8BDEA3-0E26-4B84-BDF3-030D1DF47CCD}" type="presOf" srcId="{560189F3-24E4-48A5-843C-7C15D7C26F29}" destId="{6DCF0799-0E76-4E0E-92E7-601304EA7A18}" srcOrd="0" destOrd="1" presId="urn:microsoft.com/office/officeart/2005/8/layout/chevron2"/>
    <dgm:cxn modelId="{98E7BD1F-49B4-4E7E-9063-74492C66E999}" type="presOf" srcId="{EBBD7422-F6BC-492E-AE52-E27715BD977A}" destId="{8F13A78B-47C2-41AB-95B9-82CDD609774B}" srcOrd="0" destOrd="0" presId="urn:microsoft.com/office/officeart/2005/8/layout/chevron2"/>
    <dgm:cxn modelId="{4D7FE894-8EDF-476E-8FDA-31054536BE53}" srcId="{ABE7DB32-712B-4455-B3AA-DC7B2A321AF6}" destId="{E16B60E1-9086-4A87-94A5-78B827080613}" srcOrd="1" destOrd="0" parTransId="{CCD83799-B9E6-4385-8FE8-F97A1B3DBD87}" sibTransId="{F21BE181-9B45-448D-A406-F1A065E59421}"/>
    <dgm:cxn modelId="{F8B853E5-3C7D-417B-BBBE-7A264F637530}" srcId="{278D7C54-E510-41D6-9385-E6DC720DA237}" destId="{29C07035-CA53-47A5-9D8B-66A278181FFB}" srcOrd="0" destOrd="0" parTransId="{2851F9F2-4C75-4C99-A3C2-C28E8319B573}" sibTransId="{30C2C984-3EE4-427F-8445-B0FF3FC5DCCB}"/>
    <dgm:cxn modelId="{AAB9A367-3D6B-4A9E-BB3F-D8FCE43CCF10}" type="presOf" srcId="{E16B60E1-9086-4A87-94A5-78B827080613}" destId="{9889157A-8AC7-42FB-9D54-5BEA795B2864}" srcOrd="0" destOrd="1" presId="urn:microsoft.com/office/officeart/2005/8/layout/chevron2"/>
    <dgm:cxn modelId="{1869FF20-D699-498D-9F13-B61AFBFDC3E1}" srcId="{3E0F2118-3E99-4DE2-B82E-58813D28B160}" destId="{0C39E86E-DC33-401A-8857-870614A020B4}" srcOrd="1" destOrd="0" parTransId="{27223545-8D1A-4BBA-ADDE-25F51311D0DA}" sibTransId="{FE14EEBA-DC28-4E05-88E4-15F4AB6E3B0A}"/>
    <dgm:cxn modelId="{0DFACCE5-DFB8-40A8-A219-D911E2BD6831}" srcId="{3D5A7AEF-3E09-42AE-A13C-621C377219AD}" destId="{3E0F2118-3E99-4DE2-B82E-58813D28B160}" srcOrd="3" destOrd="0" parTransId="{6EEF6133-FD51-4D88-A9FA-6D196183A671}" sibTransId="{74A0A9C0-983B-419A-A4E5-44BD2160F1AC}"/>
    <dgm:cxn modelId="{92ED8EA5-BA45-4998-8DF3-1B6275E63250}" type="presParOf" srcId="{185FD19D-C1FA-4602-972C-628E624BF202}" destId="{7FA60A19-F2FE-4A8E-A7B7-669CAB507B28}" srcOrd="0" destOrd="0" presId="urn:microsoft.com/office/officeart/2005/8/layout/chevron2"/>
    <dgm:cxn modelId="{7F962F87-44C9-47FA-ABEF-A40D49B7DD05}" type="presParOf" srcId="{7FA60A19-F2FE-4A8E-A7B7-669CAB507B28}" destId="{E8970853-C962-4E81-9840-81AEAF790D32}" srcOrd="0" destOrd="0" presId="urn:microsoft.com/office/officeart/2005/8/layout/chevron2"/>
    <dgm:cxn modelId="{D00CA211-960F-490B-BECE-C431FBAC8565}" type="presParOf" srcId="{7FA60A19-F2FE-4A8E-A7B7-669CAB507B28}" destId="{4A951BD4-E2A7-4C47-8B74-A4027938B342}" srcOrd="1" destOrd="0" presId="urn:microsoft.com/office/officeart/2005/8/layout/chevron2"/>
    <dgm:cxn modelId="{50270C53-D956-4419-9CFE-0606A7F98A07}" type="presParOf" srcId="{185FD19D-C1FA-4602-972C-628E624BF202}" destId="{DAEE6D9C-4CB4-4ACA-A846-CD990394E27A}" srcOrd="1" destOrd="0" presId="urn:microsoft.com/office/officeart/2005/8/layout/chevron2"/>
    <dgm:cxn modelId="{D7FF6839-51FC-4978-B887-F35BA0B21EC7}" type="presParOf" srcId="{185FD19D-C1FA-4602-972C-628E624BF202}" destId="{78B9EF38-30E1-4EF0-B51E-0208EE167CF8}" srcOrd="2" destOrd="0" presId="urn:microsoft.com/office/officeart/2005/8/layout/chevron2"/>
    <dgm:cxn modelId="{F98CE757-8DA9-4BB3-B4A2-F84F49C3B97C}" type="presParOf" srcId="{78B9EF38-30E1-4EF0-B51E-0208EE167CF8}" destId="{1F2C4C4F-7E22-4D04-8138-B00C69CA027A}" srcOrd="0" destOrd="0" presId="urn:microsoft.com/office/officeart/2005/8/layout/chevron2"/>
    <dgm:cxn modelId="{246F6538-1FC8-4863-BC5C-504D425BBE7F}" type="presParOf" srcId="{78B9EF38-30E1-4EF0-B51E-0208EE167CF8}" destId="{9889157A-8AC7-42FB-9D54-5BEA795B2864}" srcOrd="1" destOrd="0" presId="urn:microsoft.com/office/officeart/2005/8/layout/chevron2"/>
    <dgm:cxn modelId="{07E8458E-493E-431E-9D07-C2E4E6E5B1E7}" type="presParOf" srcId="{185FD19D-C1FA-4602-972C-628E624BF202}" destId="{A8B013F5-435A-463D-B886-910987B22685}" srcOrd="3" destOrd="0" presId="urn:microsoft.com/office/officeart/2005/8/layout/chevron2"/>
    <dgm:cxn modelId="{20A89949-9F44-4488-B6FA-A2591D9E8D9A}" type="presParOf" srcId="{185FD19D-C1FA-4602-972C-628E624BF202}" destId="{8432A724-C066-48B8-B13B-A4DE0FEC0097}" srcOrd="4" destOrd="0" presId="urn:microsoft.com/office/officeart/2005/8/layout/chevron2"/>
    <dgm:cxn modelId="{81B4741F-731A-49B0-8541-F7C537AE352A}" type="presParOf" srcId="{8432A724-C066-48B8-B13B-A4DE0FEC0097}" destId="{213138A5-F1D9-4600-83A4-6AC0AE740D70}" srcOrd="0" destOrd="0" presId="urn:microsoft.com/office/officeart/2005/8/layout/chevron2"/>
    <dgm:cxn modelId="{364BA417-2A75-4C3B-ACFC-D694952C35F5}" type="presParOf" srcId="{8432A724-C066-48B8-B13B-A4DE0FEC0097}" destId="{6DCF0799-0E76-4E0E-92E7-601304EA7A18}" srcOrd="1" destOrd="0" presId="urn:microsoft.com/office/officeart/2005/8/layout/chevron2"/>
    <dgm:cxn modelId="{B1663E67-38A1-43ED-80E0-BD8753A250AF}" type="presParOf" srcId="{185FD19D-C1FA-4602-972C-628E624BF202}" destId="{72381BD7-C3FF-4DC0-9D96-714423EBB431}" srcOrd="5" destOrd="0" presId="urn:microsoft.com/office/officeart/2005/8/layout/chevron2"/>
    <dgm:cxn modelId="{701A9F4B-3F21-4022-9C4D-6AF975809A88}" type="presParOf" srcId="{185FD19D-C1FA-4602-972C-628E624BF202}" destId="{EBF4236A-1D30-4B57-9DCA-29DF78862BDF}" srcOrd="6" destOrd="0" presId="urn:microsoft.com/office/officeart/2005/8/layout/chevron2"/>
    <dgm:cxn modelId="{7CDCBEE5-F9B2-49C1-A3E1-50CAEC328C01}" type="presParOf" srcId="{EBF4236A-1D30-4B57-9DCA-29DF78862BDF}" destId="{D99A32BB-AE36-41F7-A2F0-CDC9605A31C0}" srcOrd="0" destOrd="0" presId="urn:microsoft.com/office/officeart/2005/8/layout/chevron2"/>
    <dgm:cxn modelId="{44B0AEA4-1DD3-42E0-BA8D-DCF013DD66B9}" type="presParOf" srcId="{EBF4236A-1D30-4B57-9DCA-29DF78862BDF}" destId="{8F13A78B-47C2-41AB-95B9-82CDD609774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116AB0-7F18-49AD-ADB3-C9FE6CF769F2}"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es-ES"/>
        </a:p>
      </dgm:t>
    </dgm:pt>
    <dgm:pt modelId="{D04DC547-1E2E-491D-B7A4-79D49B9B5AE5}">
      <dgm:prSet phldrT="[Texto]" custT="1"/>
      <dgm:spPr/>
      <dgm:t>
        <a:bodyPr/>
        <a:lstStyle/>
        <a:p>
          <a:r>
            <a:rPr lang="es-ES" sz="2000" b="1" dirty="0" smtClean="0">
              <a:solidFill>
                <a:schemeClr val="tx1"/>
              </a:solidFill>
              <a:latin typeface="Bookman Old Style" pitchFamily="18" charset="0"/>
            </a:rPr>
            <a:t>Responsabilidad solidaria por las deudas asumidas por cada uno de los integrantes de la pareja para la atención de los gastos domésticos (art.521 y 461)</a:t>
          </a:r>
          <a:endParaRPr lang="es-ES" sz="2000" b="1" dirty="0">
            <a:solidFill>
              <a:schemeClr val="tx1"/>
            </a:solidFill>
            <a:latin typeface="Bookman Old Style" pitchFamily="18" charset="0"/>
          </a:endParaRPr>
        </a:p>
      </dgm:t>
    </dgm:pt>
    <dgm:pt modelId="{1AC5E2C9-4E3D-48CC-8373-E3D5EC18F794}" type="parTrans" cxnId="{142E9A19-D930-4A1E-9255-6F94C9B1FBBA}">
      <dgm:prSet/>
      <dgm:spPr/>
      <dgm:t>
        <a:bodyPr/>
        <a:lstStyle/>
        <a:p>
          <a:endParaRPr lang="es-ES" sz="1400" b="1">
            <a:solidFill>
              <a:schemeClr val="tx1"/>
            </a:solidFill>
            <a:latin typeface="Bookman Old Style" pitchFamily="18" charset="0"/>
          </a:endParaRPr>
        </a:p>
      </dgm:t>
    </dgm:pt>
    <dgm:pt modelId="{95096D8A-1617-4AD3-B99D-9EB7B166A23F}" type="sibTrans" cxnId="{142E9A19-D930-4A1E-9255-6F94C9B1FBBA}">
      <dgm:prSet/>
      <dgm:spPr/>
      <dgm:t>
        <a:bodyPr/>
        <a:lstStyle/>
        <a:p>
          <a:endParaRPr lang="es-ES" sz="1400" b="1">
            <a:solidFill>
              <a:schemeClr val="tx1"/>
            </a:solidFill>
            <a:latin typeface="Bookman Old Style" pitchFamily="18" charset="0"/>
          </a:endParaRPr>
        </a:p>
      </dgm:t>
    </dgm:pt>
    <dgm:pt modelId="{2AC4608F-1434-4EB4-B2D8-3939BF18C6E1}">
      <dgm:prSet phldrT="[Texto]" custT="1"/>
      <dgm:spPr/>
      <dgm:t>
        <a:bodyPr/>
        <a:lstStyle/>
        <a:p>
          <a:r>
            <a:rPr lang="es-ES" sz="2000" b="1" dirty="0" smtClean="0">
              <a:solidFill>
                <a:schemeClr val="tx1"/>
              </a:solidFill>
              <a:latin typeface="Bookman Old Style" pitchFamily="18" charset="0"/>
            </a:rPr>
            <a:t>Se rigen por el pacto. Ausencia de pacto, cada uno administra y dispone sus bienes, salvo vivienda familiar y muebles indispensables (arts. 518 y 522) INSCRIPCION UNION</a:t>
          </a:r>
          <a:endParaRPr lang="es-ES" sz="2000" b="1" dirty="0">
            <a:solidFill>
              <a:schemeClr val="tx1"/>
            </a:solidFill>
            <a:latin typeface="Bookman Old Style" pitchFamily="18" charset="0"/>
          </a:endParaRPr>
        </a:p>
      </dgm:t>
    </dgm:pt>
    <dgm:pt modelId="{3C3491B8-3DDC-400D-A973-CCD7126AB996}" type="parTrans" cxnId="{756FD29A-64C8-4636-898E-5DA6B74390AA}">
      <dgm:prSet/>
      <dgm:spPr/>
      <dgm:t>
        <a:bodyPr/>
        <a:lstStyle/>
        <a:p>
          <a:endParaRPr lang="es-ES" sz="1400" b="1">
            <a:solidFill>
              <a:schemeClr val="tx1"/>
            </a:solidFill>
            <a:latin typeface="Bookman Old Style" pitchFamily="18" charset="0"/>
          </a:endParaRPr>
        </a:p>
      </dgm:t>
    </dgm:pt>
    <dgm:pt modelId="{C43E878F-4205-4863-9092-B522D2463A8F}" type="sibTrans" cxnId="{756FD29A-64C8-4636-898E-5DA6B74390AA}">
      <dgm:prSet/>
      <dgm:spPr/>
      <dgm:t>
        <a:bodyPr/>
        <a:lstStyle/>
        <a:p>
          <a:endParaRPr lang="es-ES" sz="1400" b="1">
            <a:solidFill>
              <a:schemeClr val="tx1"/>
            </a:solidFill>
            <a:latin typeface="Bookman Old Style" pitchFamily="18" charset="0"/>
          </a:endParaRPr>
        </a:p>
      </dgm:t>
    </dgm:pt>
    <dgm:pt modelId="{27EF2F76-6CCC-49BC-83D5-9B0CF4DB2B74}">
      <dgm:prSet phldrT="[Texto]" custT="1"/>
      <dgm:spPr/>
      <dgm:t>
        <a:bodyPr/>
        <a:lstStyle/>
        <a:p>
          <a:r>
            <a:rPr lang="es-ES" sz="2000" b="1" dirty="0" smtClean="0">
              <a:solidFill>
                <a:schemeClr val="tx1"/>
              </a:solidFill>
              <a:latin typeface="Bookman Old Style" pitchFamily="18" charset="0"/>
            </a:rPr>
            <a:t>Demanda entre los convivientes por incumplimiento deber de contribución (art. 520 y 455)</a:t>
          </a:r>
          <a:endParaRPr lang="es-ES" sz="2000" b="1" dirty="0">
            <a:solidFill>
              <a:schemeClr val="tx1"/>
            </a:solidFill>
            <a:latin typeface="Bookman Old Style" pitchFamily="18" charset="0"/>
          </a:endParaRPr>
        </a:p>
      </dgm:t>
    </dgm:pt>
    <dgm:pt modelId="{072C27C3-1824-4A25-B327-097D313E29E7}" type="parTrans" cxnId="{3DCC57E7-8214-4CD6-9055-7CC376F763BF}">
      <dgm:prSet/>
      <dgm:spPr/>
      <dgm:t>
        <a:bodyPr/>
        <a:lstStyle/>
        <a:p>
          <a:endParaRPr lang="es-ES" sz="1400" b="1">
            <a:solidFill>
              <a:schemeClr val="tx1"/>
            </a:solidFill>
            <a:latin typeface="Bookman Old Style" pitchFamily="18" charset="0"/>
          </a:endParaRPr>
        </a:p>
      </dgm:t>
    </dgm:pt>
    <dgm:pt modelId="{36374F72-B01B-4296-8BBC-8E2649CFEFB0}" type="sibTrans" cxnId="{3DCC57E7-8214-4CD6-9055-7CC376F763BF}">
      <dgm:prSet/>
      <dgm:spPr/>
      <dgm:t>
        <a:bodyPr/>
        <a:lstStyle/>
        <a:p>
          <a:endParaRPr lang="es-ES" sz="1400" b="1">
            <a:solidFill>
              <a:schemeClr val="tx1"/>
            </a:solidFill>
            <a:latin typeface="Bookman Old Style" pitchFamily="18" charset="0"/>
          </a:endParaRPr>
        </a:p>
      </dgm:t>
    </dgm:pt>
    <dgm:pt modelId="{4FBD3D92-3851-4221-9C91-BF68ED189810}" type="pres">
      <dgm:prSet presAssocID="{37116AB0-7F18-49AD-ADB3-C9FE6CF769F2}" presName="Name0" presStyleCnt="0">
        <dgm:presLayoutVars>
          <dgm:chMax val="7"/>
          <dgm:chPref val="7"/>
          <dgm:dir/>
        </dgm:presLayoutVars>
      </dgm:prSet>
      <dgm:spPr/>
      <dgm:t>
        <a:bodyPr/>
        <a:lstStyle/>
        <a:p>
          <a:endParaRPr lang="es-ES"/>
        </a:p>
      </dgm:t>
    </dgm:pt>
    <dgm:pt modelId="{CBCC28F9-EA68-4208-A80A-9862908A79B7}" type="pres">
      <dgm:prSet presAssocID="{37116AB0-7F18-49AD-ADB3-C9FE6CF769F2}" presName="Name1" presStyleCnt="0"/>
      <dgm:spPr/>
    </dgm:pt>
    <dgm:pt modelId="{71AA84AD-D72A-41FB-8635-C08BE0B3EC03}" type="pres">
      <dgm:prSet presAssocID="{37116AB0-7F18-49AD-ADB3-C9FE6CF769F2}" presName="cycle" presStyleCnt="0"/>
      <dgm:spPr/>
    </dgm:pt>
    <dgm:pt modelId="{15667F68-0B8E-4F54-B3D3-C32DBEA27F21}" type="pres">
      <dgm:prSet presAssocID="{37116AB0-7F18-49AD-ADB3-C9FE6CF769F2}" presName="srcNode" presStyleLbl="node1" presStyleIdx="0" presStyleCnt="3"/>
      <dgm:spPr/>
    </dgm:pt>
    <dgm:pt modelId="{94F6D0DE-3130-4FE5-9274-7F048D40C08F}" type="pres">
      <dgm:prSet presAssocID="{37116AB0-7F18-49AD-ADB3-C9FE6CF769F2}" presName="conn" presStyleLbl="parChTrans1D2" presStyleIdx="0" presStyleCnt="1"/>
      <dgm:spPr/>
      <dgm:t>
        <a:bodyPr/>
        <a:lstStyle/>
        <a:p>
          <a:endParaRPr lang="es-ES"/>
        </a:p>
      </dgm:t>
    </dgm:pt>
    <dgm:pt modelId="{1E02415F-AD35-48C6-B466-E058DF66BD45}" type="pres">
      <dgm:prSet presAssocID="{37116AB0-7F18-49AD-ADB3-C9FE6CF769F2}" presName="extraNode" presStyleLbl="node1" presStyleIdx="0" presStyleCnt="3"/>
      <dgm:spPr/>
    </dgm:pt>
    <dgm:pt modelId="{2D4CA147-DAFF-4CF6-8700-57FD98D21921}" type="pres">
      <dgm:prSet presAssocID="{37116AB0-7F18-49AD-ADB3-C9FE6CF769F2}" presName="dstNode" presStyleLbl="node1" presStyleIdx="0" presStyleCnt="3"/>
      <dgm:spPr/>
    </dgm:pt>
    <dgm:pt modelId="{20DD7407-0048-4BD0-B66D-A2C5533D9348}" type="pres">
      <dgm:prSet presAssocID="{D04DC547-1E2E-491D-B7A4-79D49B9B5AE5}" presName="text_1" presStyleLbl="node1" presStyleIdx="0" presStyleCnt="3" custScaleY="114801">
        <dgm:presLayoutVars>
          <dgm:bulletEnabled val="1"/>
        </dgm:presLayoutVars>
      </dgm:prSet>
      <dgm:spPr/>
      <dgm:t>
        <a:bodyPr/>
        <a:lstStyle/>
        <a:p>
          <a:endParaRPr lang="es-ES"/>
        </a:p>
      </dgm:t>
    </dgm:pt>
    <dgm:pt modelId="{BD373731-8090-484C-967C-3891EE5805CE}" type="pres">
      <dgm:prSet presAssocID="{D04DC547-1E2E-491D-B7A4-79D49B9B5AE5}" presName="accent_1" presStyleCnt="0"/>
      <dgm:spPr/>
    </dgm:pt>
    <dgm:pt modelId="{A720CF1B-00F0-4DAA-A41C-E6EAB7395CE7}" type="pres">
      <dgm:prSet presAssocID="{D04DC547-1E2E-491D-B7A4-79D49B9B5AE5}" presName="accentRepeatNode" presStyleLbl="solidFgAcc1" presStyleIdx="0" presStyleCnt="3"/>
      <dgm:spPr/>
    </dgm:pt>
    <dgm:pt modelId="{A47317DD-9892-4456-B190-38E43643FBE1}" type="pres">
      <dgm:prSet presAssocID="{2AC4608F-1434-4EB4-B2D8-3939BF18C6E1}" presName="text_2" presStyleLbl="node1" presStyleIdx="1" presStyleCnt="3" custScaleY="124516">
        <dgm:presLayoutVars>
          <dgm:bulletEnabled val="1"/>
        </dgm:presLayoutVars>
      </dgm:prSet>
      <dgm:spPr/>
      <dgm:t>
        <a:bodyPr/>
        <a:lstStyle/>
        <a:p>
          <a:endParaRPr lang="es-ES"/>
        </a:p>
      </dgm:t>
    </dgm:pt>
    <dgm:pt modelId="{3646123E-4F22-4A43-A9F1-12922060E0DC}" type="pres">
      <dgm:prSet presAssocID="{2AC4608F-1434-4EB4-B2D8-3939BF18C6E1}" presName="accent_2" presStyleCnt="0"/>
      <dgm:spPr/>
    </dgm:pt>
    <dgm:pt modelId="{FD8DBE51-CE6E-4F1A-B582-49657DBCE002}" type="pres">
      <dgm:prSet presAssocID="{2AC4608F-1434-4EB4-B2D8-3939BF18C6E1}" presName="accentRepeatNode" presStyleLbl="solidFgAcc1" presStyleIdx="1" presStyleCnt="3"/>
      <dgm:spPr/>
    </dgm:pt>
    <dgm:pt modelId="{C923D95C-6231-44DE-BF86-C268EEFE9A9E}" type="pres">
      <dgm:prSet presAssocID="{27EF2F76-6CCC-49BC-83D5-9B0CF4DB2B74}" presName="text_3" presStyleLbl="node1" presStyleIdx="2" presStyleCnt="3">
        <dgm:presLayoutVars>
          <dgm:bulletEnabled val="1"/>
        </dgm:presLayoutVars>
      </dgm:prSet>
      <dgm:spPr/>
      <dgm:t>
        <a:bodyPr/>
        <a:lstStyle/>
        <a:p>
          <a:endParaRPr lang="es-ES"/>
        </a:p>
      </dgm:t>
    </dgm:pt>
    <dgm:pt modelId="{61B843E0-7E9B-4EDC-ADED-9D5E744B370D}" type="pres">
      <dgm:prSet presAssocID="{27EF2F76-6CCC-49BC-83D5-9B0CF4DB2B74}" presName="accent_3" presStyleCnt="0"/>
      <dgm:spPr/>
    </dgm:pt>
    <dgm:pt modelId="{76397C54-8E5C-4F13-94BF-DC96B5F4D98F}" type="pres">
      <dgm:prSet presAssocID="{27EF2F76-6CCC-49BC-83D5-9B0CF4DB2B74}" presName="accentRepeatNode" presStyleLbl="solidFgAcc1" presStyleIdx="2" presStyleCnt="3"/>
      <dgm:spPr/>
    </dgm:pt>
  </dgm:ptLst>
  <dgm:cxnLst>
    <dgm:cxn modelId="{39B99007-1BF7-471D-9F2F-7E555EE99044}" type="presOf" srcId="{2AC4608F-1434-4EB4-B2D8-3939BF18C6E1}" destId="{A47317DD-9892-4456-B190-38E43643FBE1}" srcOrd="0" destOrd="0" presId="urn:microsoft.com/office/officeart/2008/layout/VerticalCurvedList"/>
    <dgm:cxn modelId="{1B122ECB-BCB7-4819-ADCA-80F226996045}" type="presOf" srcId="{37116AB0-7F18-49AD-ADB3-C9FE6CF769F2}" destId="{4FBD3D92-3851-4221-9C91-BF68ED189810}" srcOrd="0" destOrd="0" presId="urn:microsoft.com/office/officeart/2008/layout/VerticalCurvedList"/>
    <dgm:cxn modelId="{84141EEE-C918-4338-AA67-853FBA867DE6}" type="presOf" srcId="{27EF2F76-6CCC-49BC-83D5-9B0CF4DB2B74}" destId="{C923D95C-6231-44DE-BF86-C268EEFE9A9E}" srcOrd="0" destOrd="0" presId="urn:microsoft.com/office/officeart/2008/layout/VerticalCurvedList"/>
    <dgm:cxn modelId="{DB01F073-CD48-4B29-BF2F-411E19706A9D}" type="presOf" srcId="{95096D8A-1617-4AD3-B99D-9EB7B166A23F}" destId="{94F6D0DE-3130-4FE5-9274-7F048D40C08F}" srcOrd="0" destOrd="0" presId="urn:microsoft.com/office/officeart/2008/layout/VerticalCurvedList"/>
    <dgm:cxn modelId="{756FD29A-64C8-4636-898E-5DA6B74390AA}" srcId="{37116AB0-7F18-49AD-ADB3-C9FE6CF769F2}" destId="{2AC4608F-1434-4EB4-B2D8-3939BF18C6E1}" srcOrd="1" destOrd="0" parTransId="{3C3491B8-3DDC-400D-A973-CCD7126AB996}" sibTransId="{C43E878F-4205-4863-9092-B522D2463A8F}"/>
    <dgm:cxn modelId="{DC8BDE9D-6629-4CB9-B303-B970460C56E9}" type="presOf" srcId="{D04DC547-1E2E-491D-B7A4-79D49B9B5AE5}" destId="{20DD7407-0048-4BD0-B66D-A2C5533D9348}" srcOrd="0" destOrd="0" presId="urn:microsoft.com/office/officeart/2008/layout/VerticalCurvedList"/>
    <dgm:cxn modelId="{142E9A19-D930-4A1E-9255-6F94C9B1FBBA}" srcId="{37116AB0-7F18-49AD-ADB3-C9FE6CF769F2}" destId="{D04DC547-1E2E-491D-B7A4-79D49B9B5AE5}" srcOrd="0" destOrd="0" parTransId="{1AC5E2C9-4E3D-48CC-8373-E3D5EC18F794}" sibTransId="{95096D8A-1617-4AD3-B99D-9EB7B166A23F}"/>
    <dgm:cxn modelId="{3DCC57E7-8214-4CD6-9055-7CC376F763BF}" srcId="{37116AB0-7F18-49AD-ADB3-C9FE6CF769F2}" destId="{27EF2F76-6CCC-49BC-83D5-9B0CF4DB2B74}" srcOrd="2" destOrd="0" parTransId="{072C27C3-1824-4A25-B327-097D313E29E7}" sibTransId="{36374F72-B01B-4296-8BBC-8E2649CFEFB0}"/>
    <dgm:cxn modelId="{5E7C3CEF-B313-4E3E-BAF6-3D353C757B32}" type="presParOf" srcId="{4FBD3D92-3851-4221-9C91-BF68ED189810}" destId="{CBCC28F9-EA68-4208-A80A-9862908A79B7}" srcOrd="0" destOrd="0" presId="urn:microsoft.com/office/officeart/2008/layout/VerticalCurvedList"/>
    <dgm:cxn modelId="{8055BF25-C4F9-4722-A97E-AD45268A9930}" type="presParOf" srcId="{CBCC28F9-EA68-4208-A80A-9862908A79B7}" destId="{71AA84AD-D72A-41FB-8635-C08BE0B3EC03}" srcOrd="0" destOrd="0" presId="urn:microsoft.com/office/officeart/2008/layout/VerticalCurvedList"/>
    <dgm:cxn modelId="{4A87A5E6-51BB-4AB5-A5E8-9C69425627BC}" type="presParOf" srcId="{71AA84AD-D72A-41FB-8635-C08BE0B3EC03}" destId="{15667F68-0B8E-4F54-B3D3-C32DBEA27F21}" srcOrd="0" destOrd="0" presId="urn:microsoft.com/office/officeart/2008/layout/VerticalCurvedList"/>
    <dgm:cxn modelId="{2109938F-0B25-49EB-AB37-52FD3C245E35}" type="presParOf" srcId="{71AA84AD-D72A-41FB-8635-C08BE0B3EC03}" destId="{94F6D0DE-3130-4FE5-9274-7F048D40C08F}" srcOrd="1" destOrd="0" presId="urn:microsoft.com/office/officeart/2008/layout/VerticalCurvedList"/>
    <dgm:cxn modelId="{0902A45B-590D-452C-BBB9-504416748701}" type="presParOf" srcId="{71AA84AD-D72A-41FB-8635-C08BE0B3EC03}" destId="{1E02415F-AD35-48C6-B466-E058DF66BD45}" srcOrd="2" destOrd="0" presId="urn:microsoft.com/office/officeart/2008/layout/VerticalCurvedList"/>
    <dgm:cxn modelId="{748FEEBC-F9CB-4AB8-8C1F-C48B77BE4961}" type="presParOf" srcId="{71AA84AD-D72A-41FB-8635-C08BE0B3EC03}" destId="{2D4CA147-DAFF-4CF6-8700-57FD98D21921}" srcOrd="3" destOrd="0" presId="urn:microsoft.com/office/officeart/2008/layout/VerticalCurvedList"/>
    <dgm:cxn modelId="{1FB3D740-89BE-4287-B49D-2DB6FF0A6AC3}" type="presParOf" srcId="{CBCC28F9-EA68-4208-A80A-9862908A79B7}" destId="{20DD7407-0048-4BD0-B66D-A2C5533D9348}" srcOrd="1" destOrd="0" presId="urn:microsoft.com/office/officeart/2008/layout/VerticalCurvedList"/>
    <dgm:cxn modelId="{2993D5C1-A0D3-4516-A679-7032AF86D732}" type="presParOf" srcId="{CBCC28F9-EA68-4208-A80A-9862908A79B7}" destId="{BD373731-8090-484C-967C-3891EE5805CE}" srcOrd="2" destOrd="0" presId="urn:microsoft.com/office/officeart/2008/layout/VerticalCurvedList"/>
    <dgm:cxn modelId="{28F2FCA7-9790-4C7E-B8DA-2A8B0F46F600}" type="presParOf" srcId="{BD373731-8090-484C-967C-3891EE5805CE}" destId="{A720CF1B-00F0-4DAA-A41C-E6EAB7395CE7}" srcOrd="0" destOrd="0" presId="urn:microsoft.com/office/officeart/2008/layout/VerticalCurvedList"/>
    <dgm:cxn modelId="{625114B7-E5F0-4D26-A267-B6CD31A14B4A}" type="presParOf" srcId="{CBCC28F9-EA68-4208-A80A-9862908A79B7}" destId="{A47317DD-9892-4456-B190-38E43643FBE1}" srcOrd="3" destOrd="0" presId="urn:microsoft.com/office/officeart/2008/layout/VerticalCurvedList"/>
    <dgm:cxn modelId="{0BC3EDDD-8925-48A8-8614-5F16E2C40314}" type="presParOf" srcId="{CBCC28F9-EA68-4208-A80A-9862908A79B7}" destId="{3646123E-4F22-4A43-A9F1-12922060E0DC}" srcOrd="4" destOrd="0" presId="urn:microsoft.com/office/officeart/2008/layout/VerticalCurvedList"/>
    <dgm:cxn modelId="{250DF907-6A92-47B6-8883-EA8F6C83898F}" type="presParOf" srcId="{3646123E-4F22-4A43-A9F1-12922060E0DC}" destId="{FD8DBE51-CE6E-4F1A-B582-49657DBCE002}" srcOrd="0" destOrd="0" presId="urn:microsoft.com/office/officeart/2008/layout/VerticalCurvedList"/>
    <dgm:cxn modelId="{2D935C9A-6671-49D5-A39F-E16B8CFAA22A}" type="presParOf" srcId="{CBCC28F9-EA68-4208-A80A-9862908A79B7}" destId="{C923D95C-6231-44DE-BF86-C268EEFE9A9E}" srcOrd="5" destOrd="0" presId="urn:microsoft.com/office/officeart/2008/layout/VerticalCurvedList"/>
    <dgm:cxn modelId="{43621C85-A2B8-443D-BC97-54AE01446B22}" type="presParOf" srcId="{CBCC28F9-EA68-4208-A80A-9862908A79B7}" destId="{61B843E0-7E9B-4EDC-ADED-9D5E744B370D}" srcOrd="6" destOrd="0" presId="urn:microsoft.com/office/officeart/2008/layout/VerticalCurvedList"/>
    <dgm:cxn modelId="{6EF3E18F-B234-4D3B-917E-9282012E0C01}" type="presParOf" srcId="{61B843E0-7E9B-4EDC-ADED-9D5E744B370D}" destId="{76397C54-8E5C-4F13-94BF-DC96B5F4D98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F7E48F7-7735-42F7-ACF0-E0F52EC625A1}"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s-ES"/>
        </a:p>
      </dgm:t>
    </dgm:pt>
    <dgm:pt modelId="{DD6197B8-CA44-41B2-9BEC-DEFB4BFFA1F4}">
      <dgm:prSet phldrT="[Texto]" custT="1"/>
      <dgm:spPr/>
      <dgm:t>
        <a:bodyPr/>
        <a:lstStyle/>
        <a:p>
          <a:r>
            <a:rPr lang="es-ES" sz="1800" b="1" dirty="0" smtClean="0">
              <a:solidFill>
                <a:schemeClr val="tx1"/>
              </a:solidFill>
              <a:latin typeface="Bookman Old Style" pitchFamily="18" charset="0"/>
            </a:rPr>
            <a:t>asentimiento del conviviente no titular para disponer del inmueble en el que habita el grupo familiar</a:t>
          </a:r>
          <a:endParaRPr lang="es-ES" sz="1800" b="1" dirty="0">
            <a:solidFill>
              <a:schemeClr val="tx1"/>
            </a:solidFill>
            <a:latin typeface="Bookman Old Style" pitchFamily="18" charset="0"/>
          </a:endParaRPr>
        </a:p>
      </dgm:t>
    </dgm:pt>
    <dgm:pt modelId="{712A8175-BAE7-4F42-B532-4CB392C6302D}" type="parTrans" cxnId="{ADB698F5-575B-46E4-B614-9B235C581A6E}">
      <dgm:prSet/>
      <dgm:spPr/>
      <dgm:t>
        <a:bodyPr/>
        <a:lstStyle/>
        <a:p>
          <a:endParaRPr lang="es-ES" sz="1400" b="1">
            <a:solidFill>
              <a:schemeClr val="tx1"/>
            </a:solidFill>
            <a:latin typeface="Bookman Old Style" pitchFamily="18" charset="0"/>
          </a:endParaRPr>
        </a:p>
      </dgm:t>
    </dgm:pt>
    <dgm:pt modelId="{C0268EFB-7A70-450C-8533-7D1708F0BBEA}" type="sibTrans" cxnId="{ADB698F5-575B-46E4-B614-9B235C581A6E}">
      <dgm:prSet/>
      <dgm:spPr/>
      <dgm:t>
        <a:bodyPr/>
        <a:lstStyle/>
        <a:p>
          <a:endParaRPr lang="es-ES" sz="1400" b="1">
            <a:solidFill>
              <a:schemeClr val="tx1"/>
            </a:solidFill>
            <a:latin typeface="Bookman Old Style" pitchFamily="18" charset="0"/>
          </a:endParaRPr>
        </a:p>
      </dgm:t>
    </dgm:pt>
    <dgm:pt modelId="{3FA89FF0-C17A-418A-96FA-993DEA7D40DE}">
      <dgm:prSet phldrT="[Texto]" custT="1"/>
      <dgm:spPr/>
      <dgm:t>
        <a:bodyPr/>
        <a:lstStyle/>
        <a:p>
          <a:r>
            <a:rPr lang="es-ES" sz="1800" b="1" dirty="0" smtClean="0">
              <a:solidFill>
                <a:schemeClr val="tx1"/>
              </a:solidFill>
              <a:latin typeface="Bookman Old Style" pitchFamily="18" charset="0"/>
            </a:rPr>
            <a:t>atribución de la vivienda luego de la ruptura de la convivencia y su protección ante terceros</a:t>
          </a:r>
          <a:endParaRPr lang="es-ES" sz="1800" b="1" dirty="0">
            <a:solidFill>
              <a:schemeClr val="tx1"/>
            </a:solidFill>
            <a:latin typeface="Bookman Old Style" pitchFamily="18" charset="0"/>
          </a:endParaRPr>
        </a:p>
      </dgm:t>
    </dgm:pt>
    <dgm:pt modelId="{AD30ACE9-961E-422F-ADFF-10439BE9DC93}" type="parTrans" cxnId="{31F08275-05AF-4157-9391-BF3FECA08B63}">
      <dgm:prSet/>
      <dgm:spPr/>
      <dgm:t>
        <a:bodyPr/>
        <a:lstStyle/>
        <a:p>
          <a:endParaRPr lang="es-ES" sz="1400" b="1">
            <a:solidFill>
              <a:schemeClr val="tx1"/>
            </a:solidFill>
            <a:latin typeface="Bookman Old Style" pitchFamily="18" charset="0"/>
          </a:endParaRPr>
        </a:p>
      </dgm:t>
    </dgm:pt>
    <dgm:pt modelId="{8A27F833-E830-414A-936A-062C649064AF}" type="sibTrans" cxnId="{31F08275-05AF-4157-9391-BF3FECA08B63}">
      <dgm:prSet/>
      <dgm:spPr/>
      <dgm:t>
        <a:bodyPr/>
        <a:lstStyle/>
        <a:p>
          <a:endParaRPr lang="es-ES" sz="1400" b="1">
            <a:solidFill>
              <a:schemeClr val="tx1"/>
            </a:solidFill>
            <a:latin typeface="Bookman Old Style" pitchFamily="18" charset="0"/>
          </a:endParaRPr>
        </a:p>
      </dgm:t>
    </dgm:pt>
    <dgm:pt modelId="{733A85AF-3175-441C-BAF4-850801421191}">
      <dgm:prSet phldrT="[Texto]" custT="1"/>
      <dgm:spPr/>
      <dgm:t>
        <a:bodyPr/>
        <a:lstStyle/>
        <a:p>
          <a:r>
            <a:rPr lang="es-ES" sz="1800" b="1" dirty="0" smtClean="0">
              <a:solidFill>
                <a:schemeClr val="tx1"/>
              </a:solidFill>
              <a:latin typeface="Bookman Old Style" pitchFamily="18" charset="0"/>
            </a:rPr>
            <a:t>continuación de la locación por el conviviente no locatario </a:t>
          </a:r>
          <a:endParaRPr lang="es-ES" sz="1800" b="1" dirty="0">
            <a:solidFill>
              <a:schemeClr val="tx1"/>
            </a:solidFill>
            <a:latin typeface="Bookman Old Style" pitchFamily="18" charset="0"/>
          </a:endParaRPr>
        </a:p>
      </dgm:t>
    </dgm:pt>
    <dgm:pt modelId="{F87FED55-E665-4A8E-8958-6987DCAB96FC}" type="parTrans" cxnId="{9130C0BF-48D5-4CFC-BE7B-25925471F3A7}">
      <dgm:prSet/>
      <dgm:spPr/>
      <dgm:t>
        <a:bodyPr/>
        <a:lstStyle/>
        <a:p>
          <a:endParaRPr lang="es-ES" sz="1400" b="1">
            <a:solidFill>
              <a:schemeClr val="tx1"/>
            </a:solidFill>
            <a:latin typeface="Bookman Old Style" pitchFamily="18" charset="0"/>
          </a:endParaRPr>
        </a:p>
      </dgm:t>
    </dgm:pt>
    <dgm:pt modelId="{39B08BF8-AB5E-4A81-A0D0-1EEFA268B8AB}" type="sibTrans" cxnId="{9130C0BF-48D5-4CFC-BE7B-25925471F3A7}">
      <dgm:prSet/>
      <dgm:spPr/>
      <dgm:t>
        <a:bodyPr/>
        <a:lstStyle/>
        <a:p>
          <a:endParaRPr lang="es-ES" sz="1400" b="1">
            <a:solidFill>
              <a:schemeClr val="tx1"/>
            </a:solidFill>
            <a:latin typeface="Bookman Old Style" pitchFamily="18" charset="0"/>
          </a:endParaRPr>
        </a:p>
      </dgm:t>
    </dgm:pt>
    <dgm:pt modelId="{00A0D261-2CEA-4339-9915-F5CB14C869EF}">
      <dgm:prSet phldrT="[Texto]" custT="1"/>
      <dgm:spPr/>
      <dgm:t>
        <a:bodyPr/>
        <a:lstStyle/>
        <a:p>
          <a:r>
            <a:rPr lang="es-ES" sz="1800" b="1" dirty="0" smtClean="0">
              <a:solidFill>
                <a:schemeClr val="tx1"/>
              </a:solidFill>
              <a:latin typeface="Bookman Old Style" pitchFamily="18" charset="0"/>
            </a:rPr>
            <a:t>incidencia de la vivienda familiar como pauta para la fijación de la compensación económica</a:t>
          </a:r>
          <a:endParaRPr lang="es-ES" sz="1800" b="1" dirty="0">
            <a:solidFill>
              <a:schemeClr val="tx1"/>
            </a:solidFill>
            <a:latin typeface="Bookman Old Style" pitchFamily="18" charset="0"/>
          </a:endParaRPr>
        </a:p>
      </dgm:t>
    </dgm:pt>
    <dgm:pt modelId="{E6A9F53A-BB31-4743-84D5-D34BB8B9C43B}" type="parTrans" cxnId="{FB587081-213E-4253-BD5A-9FBB9FF8D0F3}">
      <dgm:prSet/>
      <dgm:spPr/>
      <dgm:t>
        <a:bodyPr/>
        <a:lstStyle/>
        <a:p>
          <a:endParaRPr lang="es-ES"/>
        </a:p>
      </dgm:t>
    </dgm:pt>
    <dgm:pt modelId="{30760CF0-29C7-42D0-8E68-71C766B09EFE}" type="sibTrans" cxnId="{FB587081-213E-4253-BD5A-9FBB9FF8D0F3}">
      <dgm:prSet/>
      <dgm:spPr/>
      <dgm:t>
        <a:bodyPr/>
        <a:lstStyle/>
        <a:p>
          <a:endParaRPr lang="es-ES"/>
        </a:p>
      </dgm:t>
    </dgm:pt>
    <dgm:pt modelId="{C25F1BFB-758B-4C23-BFEE-0B824D225DD9}">
      <dgm:prSet phldrT="[Texto]" custT="1"/>
      <dgm:spPr/>
      <dgm:t>
        <a:bodyPr/>
        <a:lstStyle/>
        <a:p>
          <a:r>
            <a:rPr lang="es-ES" sz="1800" b="1" dirty="0" smtClean="0">
              <a:solidFill>
                <a:schemeClr val="tx1"/>
              </a:solidFill>
              <a:latin typeface="Bookman Old Style" pitchFamily="18" charset="0"/>
            </a:rPr>
            <a:t>derecho real del conviviente supérstite (art 527)y los supuestos de indivisión impuesta por el causante</a:t>
          </a:r>
          <a:endParaRPr lang="es-ES" sz="1800" b="1" dirty="0">
            <a:solidFill>
              <a:schemeClr val="tx1"/>
            </a:solidFill>
            <a:latin typeface="Bookman Old Style" pitchFamily="18" charset="0"/>
          </a:endParaRPr>
        </a:p>
      </dgm:t>
    </dgm:pt>
    <dgm:pt modelId="{74F15BFF-F1AE-461B-AB91-50C4C1B69C38}" type="parTrans" cxnId="{AD9CA40B-0961-400E-A1E7-3209666AE790}">
      <dgm:prSet/>
      <dgm:spPr/>
      <dgm:t>
        <a:bodyPr/>
        <a:lstStyle/>
        <a:p>
          <a:endParaRPr lang="es-ES"/>
        </a:p>
      </dgm:t>
    </dgm:pt>
    <dgm:pt modelId="{CA57A0A0-B267-43DD-BB5F-DF5876F0C14D}" type="sibTrans" cxnId="{AD9CA40B-0961-400E-A1E7-3209666AE790}">
      <dgm:prSet/>
      <dgm:spPr/>
      <dgm:t>
        <a:bodyPr/>
        <a:lstStyle/>
        <a:p>
          <a:endParaRPr lang="es-ES"/>
        </a:p>
      </dgm:t>
    </dgm:pt>
    <dgm:pt modelId="{D25729FE-A661-43CA-B00D-CEC860BCB7E5}" type="pres">
      <dgm:prSet presAssocID="{4F7E48F7-7735-42F7-ACF0-E0F52EC625A1}" presName="linear" presStyleCnt="0">
        <dgm:presLayoutVars>
          <dgm:dir/>
          <dgm:animLvl val="lvl"/>
          <dgm:resizeHandles val="exact"/>
        </dgm:presLayoutVars>
      </dgm:prSet>
      <dgm:spPr/>
      <dgm:t>
        <a:bodyPr/>
        <a:lstStyle/>
        <a:p>
          <a:endParaRPr lang="es-ES"/>
        </a:p>
      </dgm:t>
    </dgm:pt>
    <dgm:pt modelId="{8C314B10-DF67-4CE1-82D4-BF3CF0AB5F9E}" type="pres">
      <dgm:prSet presAssocID="{DD6197B8-CA44-41B2-9BEC-DEFB4BFFA1F4}" presName="parentLin" presStyleCnt="0"/>
      <dgm:spPr/>
    </dgm:pt>
    <dgm:pt modelId="{B3053B5F-C4FE-4457-9E9D-A015352C7E34}" type="pres">
      <dgm:prSet presAssocID="{DD6197B8-CA44-41B2-9BEC-DEFB4BFFA1F4}" presName="parentLeftMargin" presStyleLbl="node1" presStyleIdx="0" presStyleCnt="5"/>
      <dgm:spPr/>
      <dgm:t>
        <a:bodyPr/>
        <a:lstStyle/>
        <a:p>
          <a:endParaRPr lang="es-ES"/>
        </a:p>
      </dgm:t>
    </dgm:pt>
    <dgm:pt modelId="{EB9384A9-B7EA-4CA5-A056-7C7C63FCB1D0}" type="pres">
      <dgm:prSet presAssocID="{DD6197B8-CA44-41B2-9BEC-DEFB4BFFA1F4}" presName="parentText" presStyleLbl="node1" presStyleIdx="0" presStyleCnt="5" custScaleX="142857">
        <dgm:presLayoutVars>
          <dgm:chMax val="0"/>
          <dgm:bulletEnabled val="1"/>
        </dgm:presLayoutVars>
      </dgm:prSet>
      <dgm:spPr/>
      <dgm:t>
        <a:bodyPr/>
        <a:lstStyle/>
        <a:p>
          <a:endParaRPr lang="es-ES"/>
        </a:p>
      </dgm:t>
    </dgm:pt>
    <dgm:pt modelId="{24DB8F62-FADE-41F9-913E-163332BAF9CD}" type="pres">
      <dgm:prSet presAssocID="{DD6197B8-CA44-41B2-9BEC-DEFB4BFFA1F4}" presName="negativeSpace" presStyleCnt="0"/>
      <dgm:spPr/>
    </dgm:pt>
    <dgm:pt modelId="{C6877137-27B7-47ED-BB25-EB80A3829953}" type="pres">
      <dgm:prSet presAssocID="{DD6197B8-CA44-41B2-9BEC-DEFB4BFFA1F4}" presName="childText" presStyleLbl="conFgAcc1" presStyleIdx="0" presStyleCnt="5">
        <dgm:presLayoutVars>
          <dgm:bulletEnabled val="1"/>
        </dgm:presLayoutVars>
      </dgm:prSet>
      <dgm:spPr/>
    </dgm:pt>
    <dgm:pt modelId="{A5FD38B4-3D84-4535-9EF2-5D087B9227E6}" type="pres">
      <dgm:prSet presAssocID="{C0268EFB-7A70-450C-8533-7D1708F0BBEA}" presName="spaceBetweenRectangles" presStyleCnt="0"/>
      <dgm:spPr/>
    </dgm:pt>
    <dgm:pt modelId="{01E83E14-8338-4A86-80F7-89D3566760B4}" type="pres">
      <dgm:prSet presAssocID="{3FA89FF0-C17A-418A-96FA-993DEA7D40DE}" presName="parentLin" presStyleCnt="0"/>
      <dgm:spPr/>
    </dgm:pt>
    <dgm:pt modelId="{9EF5958C-4259-4655-AE45-ECF970C6FA04}" type="pres">
      <dgm:prSet presAssocID="{3FA89FF0-C17A-418A-96FA-993DEA7D40DE}" presName="parentLeftMargin" presStyleLbl="node1" presStyleIdx="0" presStyleCnt="5"/>
      <dgm:spPr/>
      <dgm:t>
        <a:bodyPr/>
        <a:lstStyle/>
        <a:p>
          <a:endParaRPr lang="es-ES"/>
        </a:p>
      </dgm:t>
    </dgm:pt>
    <dgm:pt modelId="{5FEFA81E-F988-4BE5-B2B3-D75EB544280C}" type="pres">
      <dgm:prSet presAssocID="{3FA89FF0-C17A-418A-96FA-993DEA7D40DE}" presName="parentText" presStyleLbl="node1" presStyleIdx="1" presStyleCnt="5" custScaleX="142857">
        <dgm:presLayoutVars>
          <dgm:chMax val="0"/>
          <dgm:bulletEnabled val="1"/>
        </dgm:presLayoutVars>
      </dgm:prSet>
      <dgm:spPr/>
      <dgm:t>
        <a:bodyPr/>
        <a:lstStyle/>
        <a:p>
          <a:endParaRPr lang="es-ES"/>
        </a:p>
      </dgm:t>
    </dgm:pt>
    <dgm:pt modelId="{F1B49636-4C5E-4570-B361-5C293B6B04AA}" type="pres">
      <dgm:prSet presAssocID="{3FA89FF0-C17A-418A-96FA-993DEA7D40DE}" presName="negativeSpace" presStyleCnt="0"/>
      <dgm:spPr/>
    </dgm:pt>
    <dgm:pt modelId="{DA742DAC-98B4-4A87-B03A-ECAAF1F0CDAE}" type="pres">
      <dgm:prSet presAssocID="{3FA89FF0-C17A-418A-96FA-993DEA7D40DE}" presName="childText" presStyleLbl="conFgAcc1" presStyleIdx="1" presStyleCnt="5">
        <dgm:presLayoutVars>
          <dgm:bulletEnabled val="1"/>
        </dgm:presLayoutVars>
      </dgm:prSet>
      <dgm:spPr/>
    </dgm:pt>
    <dgm:pt modelId="{E8456B91-D5B0-4D20-A365-EB5F61FD8629}" type="pres">
      <dgm:prSet presAssocID="{8A27F833-E830-414A-936A-062C649064AF}" presName="spaceBetweenRectangles" presStyleCnt="0"/>
      <dgm:spPr/>
    </dgm:pt>
    <dgm:pt modelId="{41C288D9-D0FE-4C4C-A8B7-B8684D96054F}" type="pres">
      <dgm:prSet presAssocID="{00A0D261-2CEA-4339-9915-F5CB14C869EF}" presName="parentLin" presStyleCnt="0"/>
      <dgm:spPr/>
    </dgm:pt>
    <dgm:pt modelId="{6A866E51-928A-49C0-9EBC-9DAB769E30FB}" type="pres">
      <dgm:prSet presAssocID="{00A0D261-2CEA-4339-9915-F5CB14C869EF}" presName="parentLeftMargin" presStyleLbl="node1" presStyleIdx="1" presStyleCnt="5"/>
      <dgm:spPr/>
      <dgm:t>
        <a:bodyPr/>
        <a:lstStyle/>
        <a:p>
          <a:endParaRPr lang="es-ES"/>
        </a:p>
      </dgm:t>
    </dgm:pt>
    <dgm:pt modelId="{D8A25D79-1FA1-438C-AC87-7781861A8831}" type="pres">
      <dgm:prSet presAssocID="{00A0D261-2CEA-4339-9915-F5CB14C869EF}" presName="parentText" presStyleLbl="node1" presStyleIdx="2" presStyleCnt="5" custScaleX="142857">
        <dgm:presLayoutVars>
          <dgm:chMax val="0"/>
          <dgm:bulletEnabled val="1"/>
        </dgm:presLayoutVars>
      </dgm:prSet>
      <dgm:spPr/>
      <dgm:t>
        <a:bodyPr/>
        <a:lstStyle/>
        <a:p>
          <a:endParaRPr lang="es-ES"/>
        </a:p>
      </dgm:t>
    </dgm:pt>
    <dgm:pt modelId="{AC673021-E89A-488B-831F-2198903BCDC5}" type="pres">
      <dgm:prSet presAssocID="{00A0D261-2CEA-4339-9915-F5CB14C869EF}" presName="negativeSpace" presStyleCnt="0"/>
      <dgm:spPr/>
    </dgm:pt>
    <dgm:pt modelId="{1454003D-5A7F-4243-B992-FE31CF920815}" type="pres">
      <dgm:prSet presAssocID="{00A0D261-2CEA-4339-9915-F5CB14C869EF}" presName="childText" presStyleLbl="conFgAcc1" presStyleIdx="2" presStyleCnt="5">
        <dgm:presLayoutVars>
          <dgm:bulletEnabled val="1"/>
        </dgm:presLayoutVars>
      </dgm:prSet>
      <dgm:spPr/>
    </dgm:pt>
    <dgm:pt modelId="{71E15B04-DFD0-4FA4-869F-74EF93F666A6}" type="pres">
      <dgm:prSet presAssocID="{30760CF0-29C7-42D0-8E68-71C766B09EFE}" presName="spaceBetweenRectangles" presStyleCnt="0"/>
      <dgm:spPr/>
    </dgm:pt>
    <dgm:pt modelId="{B197BD70-FC27-4AFA-AF5F-F7B98A324965}" type="pres">
      <dgm:prSet presAssocID="{733A85AF-3175-441C-BAF4-850801421191}" presName="parentLin" presStyleCnt="0"/>
      <dgm:spPr/>
    </dgm:pt>
    <dgm:pt modelId="{4AA75212-6857-4536-BCF5-F9A71A48E898}" type="pres">
      <dgm:prSet presAssocID="{733A85AF-3175-441C-BAF4-850801421191}" presName="parentLeftMargin" presStyleLbl="node1" presStyleIdx="2" presStyleCnt="5"/>
      <dgm:spPr/>
      <dgm:t>
        <a:bodyPr/>
        <a:lstStyle/>
        <a:p>
          <a:endParaRPr lang="es-ES"/>
        </a:p>
      </dgm:t>
    </dgm:pt>
    <dgm:pt modelId="{16280017-8741-409A-98C2-981041C0D0E4}" type="pres">
      <dgm:prSet presAssocID="{733A85AF-3175-441C-BAF4-850801421191}" presName="parentText" presStyleLbl="node1" presStyleIdx="3" presStyleCnt="5" custScaleX="142857">
        <dgm:presLayoutVars>
          <dgm:chMax val="0"/>
          <dgm:bulletEnabled val="1"/>
        </dgm:presLayoutVars>
      </dgm:prSet>
      <dgm:spPr/>
      <dgm:t>
        <a:bodyPr/>
        <a:lstStyle/>
        <a:p>
          <a:endParaRPr lang="es-ES"/>
        </a:p>
      </dgm:t>
    </dgm:pt>
    <dgm:pt modelId="{70DD91FF-F2BB-4D54-B27C-62D367319A2F}" type="pres">
      <dgm:prSet presAssocID="{733A85AF-3175-441C-BAF4-850801421191}" presName="negativeSpace" presStyleCnt="0"/>
      <dgm:spPr/>
    </dgm:pt>
    <dgm:pt modelId="{B7206C51-C76C-48A5-961E-CAA6054B6893}" type="pres">
      <dgm:prSet presAssocID="{733A85AF-3175-441C-BAF4-850801421191}" presName="childText" presStyleLbl="conFgAcc1" presStyleIdx="3" presStyleCnt="5">
        <dgm:presLayoutVars>
          <dgm:bulletEnabled val="1"/>
        </dgm:presLayoutVars>
      </dgm:prSet>
      <dgm:spPr/>
    </dgm:pt>
    <dgm:pt modelId="{D6D70504-48CF-410C-8A4E-A0ADEDE028C9}" type="pres">
      <dgm:prSet presAssocID="{39B08BF8-AB5E-4A81-A0D0-1EEFA268B8AB}" presName="spaceBetweenRectangles" presStyleCnt="0"/>
      <dgm:spPr/>
    </dgm:pt>
    <dgm:pt modelId="{DD4C64A7-FC5F-46B0-BCD2-BDFF51751E03}" type="pres">
      <dgm:prSet presAssocID="{C25F1BFB-758B-4C23-BFEE-0B824D225DD9}" presName="parentLin" presStyleCnt="0"/>
      <dgm:spPr/>
    </dgm:pt>
    <dgm:pt modelId="{E6618060-42AD-4913-B0B1-A77994051202}" type="pres">
      <dgm:prSet presAssocID="{C25F1BFB-758B-4C23-BFEE-0B824D225DD9}" presName="parentLeftMargin" presStyleLbl="node1" presStyleIdx="3" presStyleCnt="5"/>
      <dgm:spPr/>
      <dgm:t>
        <a:bodyPr/>
        <a:lstStyle/>
        <a:p>
          <a:endParaRPr lang="es-ES"/>
        </a:p>
      </dgm:t>
    </dgm:pt>
    <dgm:pt modelId="{B1CCCA1A-D42B-4EE7-8625-0B3094B0876D}" type="pres">
      <dgm:prSet presAssocID="{C25F1BFB-758B-4C23-BFEE-0B824D225DD9}" presName="parentText" presStyleLbl="node1" presStyleIdx="4" presStyleCnt="5" custScaleX="142857">
        <dgm:presLayoutVars>
          <dgm:chMax val="0"/>
          <dgm:bulletEnabled val="1"/>
        </dgm:presLayoutVars>
      </dgm:prSet>
      <dgm:spPr/>
      <dgm:t>
        <a:bodyPr/>
        <a:lstStyle/>
        <a:p>
          <a:endParaRPr lang="es-ES"/>
        </a:p>
      </dgm:t>
    </dgm:pt>
    <dgm:pt modelId="{80210941-6BF5-4E4B-8603-CB80A2B6EF04}" type="pres">
      <dgm:prSet presAssocID="{C25F1BFB-758B-4C23-BFEE-0B824D225DD9}" presName="negativeSpace" presStyleCnt="0"/>
      <dgm:spPr/>
    </dgm:pt>
    <dgm:pt modelId="{79A47935-8550-4C04-9BE9-95328691078D}" type="pres">
      <dgm:prSet presAssocID="{C25F1BFB-758B-4C23-BFEE-0B824D225DD9}" presName="childText" presStyleLbl="conFgAcc1" presStyleIdx="4" presStyleCnt="5">
        <dgm:presLayoutVars>
          <dgm:bulletEnabled val="1"/>
        </dgm:presLayoutVars>
      </dgm:prSet>
      <dgm:spPr/>
    </dgm:pt>
  </dgm:ptLst>
  <dgm:cxnLst>
    <dgm:cxn modelId="{09D96FE7-DDFE-4839-B96E-ED54A2E40592}" type="presOf" srcId="{3FA89FF0-C17A-418A-96FA-993DEA7D40DE}" destId="{9EF5958C-4259-4655-AE45-ECF970C6FA04}" srcOrd="0" destOrd="0" presId="urn:microsoft.com/office/officeart/2005/8/layout/list1"/>
    <dgm:cxn modelId="{436029F5-0865-4147-9930-8E1BB0DE8915}" type="presOf" srcId="{C25F1BFB-758B-4C23-BFEE-0B824D225DD9}" destId="{E6618060-42AD-4913-B0B1-A77994051202}" srcOrd="0" destOrd="0" presId="urn:microsoft.com/office/officeart/2005/8/layout/list1"/>
    <dgm:cxn modelId="{AD9CA40B-0961-400E-A1E7-3209666AE790}" srcId="{4F7E48F7-7735-42F7-ACF0-E0F52EC625A1}" destId="{C25F1BFB-758B-4C23-BFEE-0B824D225DD9}" srcOrd="4" destOrd="0" parTransId="{74F15BFF-F1AE-461B-AB91-50C4C1B69C38}" sibTransId="{CA57A0A0-B267-43DD-BB5F-DF5876F0C14D}"/>
    <dgm:cxn modelId="{FB587081-213E-4253-BD5A-9FBB9FF8D0F3}" srcId="{4F7E48F7-7735-42F7-ACF0-E0F52EC625A1}" destId="{00A0D261-2CEA-4339-9915-F5CB14C869EF}" srcOrd="2" destOrd="0" parTransId="{E6A9F53A-BB31-4743-84D5-D34BB8B9C43B}" sibTransId="{30760CF0-29C7-42D0-8E68-71C766B09EFE}"/>
    <dgm:cxn modelId="{C1364695-FB70-4B87-947C-11B1CB8757DC}" type="presOf" srcId="{3FA89FF0-C17A-418A-96FA-993DEA7D40DE}" destId="{5FEFA81E-F988-4BE5-B2B3-D75EB544280C}" srcOrd="1" destOrd="0" presId="urn:microsoft.com/office/officeart/2005/8/layout/list1"/>
    <dgm:cxn modelId="{9130C0BF-48D5-4CFC-BE7B-25925471F3A7}" srcId="{4F7E48F7-7735-42F7-ACF0-E0F52EC625A1}" destId="{733A85AF-3175-441C-BAF4-850801421191}" srcOrd="3" destOrd="0" parTransId="{F87FED55-E665-4A8E-8958-6987DCAB96FC}" sibTransId="{39B08BF8-AB5E-4A81-A0D0-1EEFA268B8AB}"/>
    <dgm:cxn modelId="{6CB538BD-0D6A-486D-B806-46BAE651DB19}" type="presOf" srcId="{733A85AF-3175-441C-BAF4-850801421191}" destId="{4AA75212-6857-4536-BCF5-F9A71A48E898}" srcOrd="0" destOrd="0" presId="urn:microsoft.com/office/officeart/2005/8/layout/list1"/>
    <dgm:cxn modelId="{0347DDE1-6CE6-4ACD-A7A9-D880DD2EE1D0}" type="presOf" srcId="{733A85AF-3175-441C-BAF4-850801421191}" destId="{16280017-8741-409A-98C2-981041C0D0E4}" srcOrd="1" destOrd="0" presId="urn:microsoft.com/office/officeart/2005/8/layout/list1"/>
    <dgm:cxn modelId="{ADB698F5-575B-46E4-B614-9B235C581A6E}" srcId="{4F7E48F7-7735-42F7-ACF0-E0F52EC625A1}" destId="{DD6197B8-CA44-41B2-9BEC-DEFB4BFFA1F4}" srcOrd="0" destOrd="0" parTransId="{712A8175-BAE7-4F42-B532-4CB392C6302D}" sibTransId="{C0268EFB-7A70-450C-8533-7D1708F0BBEA}"/>
    <dgm:cxn modelId="{5D3E6AC4-8EFF-443B-B745-D4B90DB6B594}" type="presOf" srcId="{C25F1BFB-758B-4C23-BFEE-0B824D225DD9}" destId="{B1CCCA1A-D42B-4EE7-8625-0B3094B0876D}" srcOrd="1" destOrd="0" presId="urn:microsoft.com/office/officeart/2005/8/layout/list1"/>
    <dgm:cxn modelId="{31F08275-05AF-4157-9391-BF3FECA08B63}" srcId="{4F7E48F7-7735-42F7-ACF0-E0F52EC625A1}" destId="{3FA89FF0-C17A-418A-96FA-993DEA7D40DE}" srcOrd="1" destOrd="0" parTransId="{AD30ACE9-961E-422F-ADFF-10439BE9DC93}" sibTransId="{8A27F833-E830-414A-936A-062C649064AF}"/>
    <dgm:cxn modelId="{4D82B8C2-1F37-47D6-8B7D-0EB2292D0AF2}" type="presOf" srcId="{00A0D261-2CEA-4339-9915-F5CB14C869EF}" destId="{6A866E51-928A-49C0-9EBC-9DAB769E30FB}" srcOrd="0" destOrd="0" presId="urn:microsoft.com/office/officeart/2005/8/layout/list1"/>
    <dgm:cxn modelId="{248253F4-8321-401A-B887-AC6F993F1B89}" type="presOf" srcId="{00A0D261-2CEA-4339-9915-F5CB14C869EF}" destId="{D8A25D79-1FA1-438C-AC87-7781861A8831}" srcOrd="1" destOrd="0" presId="urn:microsoft.com/office/officeart/2005/8/layout/list1"/>
    <dgm:cxn modelId="{6C49DA69-F09E-46F3-B734-A528E4C9A10E}" type="presOf" srcId="{DD6197B8-CA44-41B2-9BEC-DEFB4BFFA1F4}" destId="{EB9384A9-B7EA-4CA5-A056-7C7C63FCB1D0}" srcOrd="1" destOrd="0" presId="urn:microsoft.com/office/officeart/2005/8/layout/list1"/>
    <dgm:cxn modelId="{9F909030-6BCB-4391-B429-1DB1417BC2BB}" type="presOf" srcId="{DD6197B8-CA44-41B2-9BEC-DEFB4BFFA1F4}" destId="{B3053B5F-C4FE-4457-9E9D-A015352C7E34}" srcOrd="0" destOrd="0" presId="urn:microsoft.com/office/officeart/2005/8/layout/list1"/>
    <dgm:cxn modelId="{78FD219C-11A4-425A-8AD7-F1962E7EA29B}" type="presOf" srcId="{4F7E48F7-7735-42F7-ACF0-E0F52EC625A1}" destId="{D25729FE-A661-43CA-B00D-CEC860BCB7E5}" srcOrd="0" destOrd="0" presId="urn:microsoft.com/office/officeart/2005/8/layout/list1"/>
    <dgm:cxn modelId="{B354CC3C-FC20-4243-BC6A-C8549DD78F8F}" type="presParOf" srcId="{D25729FE-A661-43CA-B00D-CEC860BCB7E5}" destId="{8C314B10-DF67-4CE1-82D4-BF3CF0AB5F9E}" srcOrd="0" destOrd="0" presId="urn:microsoft.com/office/officeart/2005/8/layout/list1"/>
    <dgm:cxn modelId="{AFA320E2-060E-408A-8BA9-7E2B9CCFD294}" type="presParOf" srcId="{8C314B10-DF67-4CE1-82D4-BF3CF0AB5F9E}" destId="{B3053B5F-C4FE-4457-9E9D-A015352C7E34}" srcOrd="0" destOrd="0" presId="urn:microsoft.com/office/officeart/2005/8/layout/list1"/>
    <dgm:cxn modelId="{F8697148-53F4-4A1E-B6CB-F48F3E87186D}" type="presParOf" srcId="{8C314B10-DF67-4CE1-82D4-BF3CF0AB5F9E}" destId="{EB9384A9-B7EA-4CA5-A056-7C7C63FCB1D0}" srcOrd="1" destOrd="0" presId="urn:microsoft.com/office/officeart/2005/8/layout/list1"/>
    <dgm:cxn modelId="{0D330DFA-32D8-42D0-B805-24C55B6B08B9}" type="presParOf" srcId="{D25729FE-A661-43CA-B00D-CEC860BCB7E5}" destId="{24DB8F62-FADE-41F9-913E-163332BAF9CD}" srcOrd="1" destOrd="0" presId="urn:microsoft.com/office/officeart/2005/8/layout/list1"/>
    <dgm:cxn modelId="{77904D0C-9554-43E3-AB20-D2D8CAEDD79B}" type="presParOf" srcId="{D25729FE-A661-43CA-B00D-CEC860BCB7E5}" destId="{C6877137-27B7-47ED-BB25-EB80A3829953}" srcOrd="2" destOrd="0" presId="urn:microsoft.com/office/officeart/2005/8/layout/list1"/>
    <dgm:cxn modelId="{A50BBFBB-4828-4190-A4EF-4446CCFD74F3}" type="presParOf" srcId="{D25729FE-A661-43CA-B00D-CEC860BCB7E5}" destId="{A5FD38B4-3D84-4535-9EF2-5D087B9227E6}" srcOrd="3" destOrd="0" presId="urn:microsoft.com/office/officeart/2005/8/layout/list1"/>
    <dgm:cxn modelId="{8ACDDFE2-BAC4-4124-82FE-DBE9E6D38C5A}" type="presParOf" srcId="{D25729FE-A661-43CA-B00D-CEC860BCB7E5}" destId="{01E83E14-8338-4A86-80F7-89D3566760B4}" srcOrd="4" destOrd="0" presId="urn:microsoft.com/office/officeart/2005/8/layout/list1"/>
    <dgm:cxn modelId="{55D87FF9-2E62-4442-82D7-7664510AFC97}" type="presParOf" srcId="{01E83E14-8338-4A86-80F7-89D3566760B4}" destId="{9EF5958C-4259-4655-AE45-ECF970C6FA04}" srcOrd="0" destOrd="0" presId="urn:microsoft.com/office/officeart/2005/8/layout/list1"/>
    <dgm:cxn modelId="{DA296662-D5AC-4639-963C-B75981A0A537}" type="presParOf" srcId="{01E83E14-8338-4A86-80F7-89D3566760B4}" destId="{5FEFA81E-F988-4BE5-B2B3-D75EB544280C}" srcOrd="1" destOrd="0" presId="urn:microsoft.com/office/officeart/2005/8/layout/list1"/>
    <dgm:cxn modelId="{9D5BB655-3AD3-4CF6-9CEA-A78E539FD662}" type="presParOf" srcId="{D25729FE-A661-43CA-B00D-CEC860BCB7E5}" destId="{F1B49636-4C5E-4570-B361-5C293B6B04AA}" srcOrd="5" destOrd="0" presId="urn:microsoft.com/office/officeart/2005/8/layout/list1"/>
    <dgm:cxn modelId="{06AF008B-EF1B-46B5-A3E7-A85F21FCA0C5}" type="presParOf" srcId="{D25729FE-A661-43CA-B00D-CEC860BCB7E5}" destId="{DA742DAC-98B4-4A87-B03A-ECAAF1F0CDAE}" srcOrd="6" destOrd="0" presId="urn:microsoft.com/office/officeart/2005/8/layout/list1"/>
    <dgm:cxn modelId="{CC62CC03-3A9B-4374-9D57-0437CD90596F}" type="presParOf" srcId="{D25729FE-A661-43CA-B00D-CEC860BCB7E5}" destId="{E8456B91-D5B0-4D20-A365-EB5F61FD8629}" srcOrd="7" destOrd="0" presId="urn:microsoft.com/office/officeart/2005/8/layout/list1"/>
    <dgm:cxn modelId="{EDD2167D-489A-48A2-BF75-5633DBDA4D14}" type="presParOf" srcId="{D25729FE-A661-43CA-B00D-CEC860BCB7E5}" destId="{41C288D9-D0FE-4C4C-A8B7-B8684D96054F}" srcOrd="8" destOrd="0" presId="urn:microsoft.com/office/officeart/2005/8/layout/list1"/>
    <dgm:cxn modelId="{D49AB9F4-7BD6-4F0F-AD64-191CE7840473}" type="presParOf" srcId="{41C288D9-D0FE-4C4C-A8B7-B8684D96054F}" destId="{6A866E51-928A-49C0-9EBC-9DAB769E30FB}" srcOrd="0" destOrd="0" presId="urn:microsoft.com/office/officeart/2005/8/layout/list1"/>
    <dgm:cxn modelId="{B805222D-8FB6-49E8-BF15-B757B422A42B}" type="presParOf" srcId="{41C288D9-D0FE-4C4C-A8B7-B8684D96054F}" destId="{D8A25D79-1FA1-438C-AC87-7781861A8831}" srcOrd="1" destOrd="0" presId="urn:microsoft.com/office/officeart/2005/8/layout/list1"/>
    <dgm:cxn modelId="{CA280316-3E6F-467B-8423-47E00DB5788F}" type="presParOf" srcId="{D25729FE-A661-43CA-B00D-CEC860BCB7E5}" destId="{AC673021-E89A-488B-831F-2198903BCDC5}" srcOrd="9" destOrd="0" presId="urn:microsoft.com/office/officeart/2005/8/layout/list1"/>
    <dgm:cxn modelId="{1FA33246-0736-4300-B084-03ED8F4C02FF}" type="presParOf" srcId="{D25729FE-A661-43CA-B00D-CEC860BCB7E5}" destId="{1454003D-5A7F-4243-B992-FE31CF920815}" srcOrd="10" destOrd="0" presId="urn:microsoft.com/office/officeart/2005/8/layout/list1"/>
    <dgm:cxn modelId="{D17FE1F9-4A8C-4906-B89D-E3B3C9DBE004}" type="presParOf" srcId="{D25729FE-A661-43CA-B00D-CEC860BCB7E5}" destId="{71E15B04-DFD0-4FA4-869F-74EF93F666A6}" srcOrd="11" destOrd="0" presId="urn:microsoft.com/office/officeart/2005/8/layout/list1"/>
    <dgm:cxn modelId="{DA703A4F-8ACC-4C16-B9B4-769B2A9C4E3F}" type="presParOf" srcId="{D25729FE-A661-43CA-B00D-CEC860BCB7E5}" destId="{B197BD70-FC27-4AFA-AF5F-F7B98A324965}" srcOrd="12" destOrd="0" presId="urn:microsoft.com/office/officeart/2005/8/layout/list1"/>
    <dgm:cxn modelId="{DAC8F81B-0B41-43ED-9D5A-AE3BD53C6410}" type="presParOf" srcId="{B197BD70-FC27-4AFA-AF5F-F7B98A324965}" destId="{4AA75212-6857-4536-BCF5-F9A71A48E898}" srcOrd="0" destOrd="0" presId="urn:microsoft.com/office/officeart/2005/8/layout/list1"/>
    <dgm:cxn modelId="{FA5B0808-F9E0-4AEF-837F-A385A37CCC8B}" type="presParOf" srcId="{B197BD70-FC27-4AFA-AF5F-F7B98A324965}" destId="{16280017-8741-409A-98C2-981041C0D0E4}" srcOrd="1" destOrd="0" presId="urn:microsoft.com/office/officeart/2005/8/layout/list1"/>
    <dgm:cxn modelId="{35419FA9-8474-40A3-90BC-83976CBB640C}" type="presParOf" srcId="{D25729FE-A661-43CA-B00D-CEC860BCB7E5}" destId="{70DD91FF-F2BB-4D54-B27C-62D367319A2F}" srcOrd="13" destOrd="0" presId="urn:microsoft.com/office/officeart/2005/8/layout/list1"/>
    <dgm:cxn modelId="{134E8190-745B-4DCB-95FB-E7B890726F18}" type="presParOf" srcId="{D25729FE-A661-43CA-B00D-CEC860BCB7E5}" destId="{B7206C51-C76C-48A5-961E-CAA6054B6893}" srcOrd="14" destOrd="0" presId="urn:microsoft.com/office/officeart/2005/8/layout/list1"/>
    <dgm:cxn modelId="{B4EC51C9-5094-4471-91BC-F8260DF7120B}" type="presParOf" srcId="{D25729FE-A661-43CA-B00D-CEC860BCB7E5}" destId="{D6D70504-48CF-410C-8A4E-A0ADEDE028C9}" srcOrd="15" destOrd="0" presId="urn:microsoft.com/office/officeart/2005/8/layout/list1"/>
    <dgm:cxn modelId="{CF7909E0-C557-4A44-A982-631D3AF75D21}" type="presParOf" srcId="{D25729FE-A661-43CA-B00D-CEC860BCB7E5}" destId="{DD4C64A7-FC5F-46B0-BCD2-BDFF51751E03}" srcOrd="16" destOrd="0" presId="urn:microsoft.com/office/officeart/2005/8/layout/list1"/>
    <dgm:cxn modelId="{ADE6CD59-1460-4E28-9106-B63D49892CED}" type="presParOf" srcId="{DD4C64A7-FC5F-46B0-BCD2-BDFF51751E03}" destId="{E6618060-42AD-4913-B0B1-A77994051202}" srcOrd="0" destOrd="0" presId="urn:microsoft.com/office/officeart/2005/8/layout/list1"/>
    <dgm:cxn modelId="{7765BF46-9637-4054-BFE1-9003202F025A}" type="presParOf" srcId="{DD4C64A7-FC5F-46B0-BCD2-BDFF51751E03}" destId="{B1CCCA1A-D42B-4EE7-8625-0B3094B0876D}" srcOrd="1" destOrd="0" presId="urn:microsoft.com/office/officeart/2005/8/layout/list1"/>
    <dgm:cxn modelId="{0BEEFE93-1118-4FB5-9C4D-64696CEB0FE2}" type="presParOf" srcId="{D25729FE-A661-43CA-B00D-CEC860BCB7E5}" destId="{80210941-6BF5-4E4B-8603-CB80A2B6EF04}" srcOrd="17" destOrd="0" presId="urn:microsoft.com/office/officeart/2005/8/layout/list1"/>
    <dgm:cxn modelId="{05149D53-D7AB-4005-AEBB-58EB1C372348}" type="presParOf" srcId="{D25729FE-A661-43CA-B00D-CEC860BCB7E5}" destId="{79A47935-8550-4C04-9BE9-95328691078D}"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970853-C962-4E81-9840-81AEAF790D32}">
      <dsp:nvSpPr>
        <dsp:cNvPr id="0" name=""/>
        <dsp:cNvSpPr/>
      </dsp:nvSpPr>
      <dsp:spPr>
        <a:xfrm rot="5400000">
          <a:off x="21328" y="91015"/>
          <a:ext cx="1238567" cy="1068010"/>
        </a:xfrm>
        <a:prstGeom prst="chevron">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AR" sz="1400" b="1" kern="1200" dirty="0" smtClean="0">
              <a:solidFill>
                <a:schemeClr val="tx1"/>
              </a:solidFill>
              <a:latin typeface="Bookman Old Style" pitchFamily="18" charset="0"/>
              <a:ea typeface="+mn-ea"/>
              <a:cs typeface="Aparajita" panose="020B0604020202020204" pitchFamily="34" charset="0"/>
            </a:rPr>
            <a:t>CAPÍTULO</a:t>
          </a:r>
          <a:r>
            <a:rPr lang="es-AR" sz="1400" b="1" kern="1200" dirty="0" smtClean="0">
              <a:solidFill>
                <a:schemeClr val="tx1"/>
              </a:solidFill>
              <a:latin typeface="Calibri"/>
              <a:ea typeface="+mn-ea"/>
              <a:cs typeface="Aparajita" panose="020B0604020202020204" pitchFamily="34" charset="0"/>
            </a:rPr>
            <a:t> 1</a:t>
          </a:r>
          <a:endParaRPr lang="es-AR" sz="1400" b="1" kern="1200" dirty="0">
            <a:solidFill>
              <a:schemeClr val="tx1"/>
            </a:solidFill>
            <a:latin typeface="Calibri"/>
            <a:ea typeface="+mn-ea"/>
            <a:cs typeface="Aparajita" panose="020B0604020202020204" pitchFamily="34" charset="0"/>
          </a:endParaRPr>
        </a:p>
      </dsp:txBody>
      <dsp:txXfrm rot="-5400000">
        <a:off x="106607" y="539741"/>
        <a:ext cx="1068010" cy="170557"/>
      </dsp:txXfrm>
    </dsp:sp>
    <dsp:sp modelId="{4A951BD4-E2A7-4C47-8B74-A4027938B342}">
      <dsp:nvSpPr>
        <dsp:cNvPr id="0" name=""/>
        <dsp:cNvSpPr/>
      </dsp:nvSpPr>
      <dsp:spPr>
        <a:xfrm rot="5400000">
          <a:off x="4352666" y="-2959098"/>
          <a:ext cx="805492" cy="6735161"/>
        </a:xfrm>
        <a:prstGeom prst="round2Same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AR" sz="1800" b="1" kern="1200" dirty="0" smtClean="0">
              <a:solidFill>
                <a:schemeClr val="tx1"/>
              </a:solidFill>
              <a:latin typeface="Bookman Old Style" pitchFamily="18" charset="0"/>
              <a:ea typeface="+mn-ea"/>
              <a:cs typeface="Aparajita" panose="020B0604020202020204" pitchFamily="34" charset="0"/>
            </a:rPr>
            <a:t>Constitución y prueba</a:t>
          </a:r>
          <a:endParaRPr lang="es-AR" sz="1800" b="1" kern="1200" dirty="0">
            <a:solidFill>
              <a:schemeClr val="tx1"/>
            </a:solidFill>
            <a:latin typeface="Bookman Old Style" pitchFamily="18" charset="0"/>
            <a:ea typeface="+mn-ea"/>
            <a:cs typeface="Aparajita" panose="020B0604020202020204" pitchFamily="34" charset="0"/>
          </a:endParaRPr>
        </a:p>
        <a:p>
          <a:pPr marL="171450" lvl="1" indent="-171450" algn="l" defTabSz="800100">
            <a:lnSpc>
              <a:spcPct val="90000"/>
            </a:lnSpc>
            <a:spcBef>
              <a:spcPct val="0"/>
            </a:spcBef>
            <a:spcAft>
              <a:spcPct val="15000"/>
            </a:spcAft>
            <a:buChar char="••"/>
          </a:pPr>
          <a:r>
            <a:rPr lang="es-AR" sz="1800" b="1" kern="1200" dirty="0" smtClean="0">
              <a:solidFill>
                <a:schemeClr val="tx1"/>
              </a:solidFill>
              <a:latin typeface="Bookman Old Style" pitchFamily="18" charset="0"/>
              <a:ea typeface="+mn-ea"/>
              <a:cs typeface="Aparajita" panose="020B0604020202020204" pitchFamily="34" charset="0"/>
            </a:rPr>
            <a:t>(Arts. 509/512)</a:t>
          </a:r>
          <a:endParaRPr lang="es-AR" sz="1800" b="1" kern="1200" dirty="0">
            <a:solidFill>
              <a:schemeClr val="tx1"/>
            </a:solidFill>
            <a:latin typeface="Bookman Old Style" pitchFamily="18" charset="0"/>
            <a:ea typeface="+mn-ea"/>
            <a:cs typeface="Aparajita" panose="020B0604020202020204" pitchFamily="34" charset="0"/>
          </a:endParaRPr>
        </a:p>
      </dsp:txBody>
      <dsp:txXfrm rot="-5400000">
        <a:off x="1387832" y="45057"/>
        <a:ext cx="6695840" cy="726850"/>
      </dsp:txXfrm>
    </dsp:sp>
    <dsp:sp modelId="{1F2C4C4F-7E22-4D04-8138-B00C69CA027A}">
      <dsp:nvSpPr>
        <dsp:cNvPr id="0" name=""/>
        <dsp:cNvSpPr/>
      </dsp:nvSpPr>
      <dsp:spPr>
        <a:xfrm rot="5400000">
          <a:off x="66746" y="1137571"/>
          <a:ext cx="1238567" cy="1158845"/>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AR" sz="1400" b="1" kern="1200" dirty="0" smtClean="0">
              <a:solidFill>
                <a:schemeClr val="tx1"/>
              </a:solidFill>
              <a:latin typeface="Bookman Old Style" pitchFamily="18" charset="0"/>
              <a:ea typeface="+mn-ea"/>
              <a:cs typeface="Aparajita" panose="020B0604020202020204" pitchFamily="34" charset="0"/>
            </a:rPr>
            <a:t>CAPÍTULO 2</a:t>
          </a:r>
          <a:endParaRPr lang="es-AR" sz="1400" b="1" kern="1200" dirty="0">
            <a:solidFill>
              <a:schemeClr val="tx1"/>
            </a:solidFill>
            <a:latin typeface="Bookman Old Style" pitchFamily="18" charset="0"/>
            <a:ea typeface="+mn-ea"/>
            <a:cs typeface="Aparajita" panose="020B0604020202020204" pitchFamily="34" charset="0"/>
          </a:endParaRPr>
        </a:p>
      </dsp:txBody>
      <dsp:txXfrm rot="-5400000">
        <a:off x="106608" y="1677133"/>
        <a:ext cx="1158845" cy="79722"/>
      </dsp:txXfrm>
    </dsp:sp>
    <dsp:sp modelId="{9889157A-8AC7-42FB-9D54-5BEA795B2864}">
      <dsp:nvSpPr>
        <dsp:cNvPr id="0" name=""/>
        <dsp:cNvSpPr/>
      </dsp:nvSpPr>
      <dsp:spPr>
        <a:xfrm rot="5400000">
          <a:off x="4174824" y="-1405508"/>
          <a:ext cx="805068" cy="5811507"/>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AR" sz="1800" b="1" kern="1200" dirty="0" smtClean="0">
              <a:solidFill>
                <a:schemeClr val="tx1"/>
              </a:solidFill>
              <a:latin typeface="Bookman Old Style" pitchFamily="18" charset="0"/>
              <a:ea typeface="+mn-ea"/>
              <a:cs typeface="Aparajita" panose="020B0604020202020204" pitchFamily="34" charset="0"/>
            </a:rPr>
            <a:t>Pacto de convivencia</a:t>
          </a:r>
          <a:endParaRPr lang="es-AR" sz="1800" b="1" kern="1200" dirty="0">
            <a:solidFill>
              <a:schemeClr val="tx1"/>
            </a:solidFill>
            <a:latin typeface="Bookman Old Style" pitchFamily="18" charset="0"/>
            <a:ea typeface="+mn-ea"/>
            <a:cs typeface="Aparajita" panose="020B0604020202020204" pitchFamily="34" charset="0"/>
          </a:endParaRPr>
        </a:p>
        <a:p>
          <a:pPr marL="171450" lvl="1" indent="-171450" algn="l" defTabSz="800100">
            <a:lnSpc>
              <a:spcPct val="90000"/>
            </a:lnSpc>
            <a:spcBef>
              <a:spcPct val="0"/>
            </a:spcBef>
            <a:spcAft>
              <a:spcPct val="15000"/>
            </a:spcAft>
            <a:buChar char="••"/>
          </a:pPr>
          <a:r>
            <a:rPr lang="es-AR" sz="1800" b="1" kern="1200" dirty="0" smtClean="0">
              <a:solidFill>
                <a:schemeClr val="tx1"/>
              </a:solidFill>
              <a:latin typeface="Bookman Old Style" pitchFamily="18" charset="0"/>
              <a:ea typeface="+mn-ea"/>
              <a:cs typeface="Aparajita" panose="020B0604020202020204" pitchFamily="34" charset="0"/>
            </a:rPr>
            <a:t>(Arts. 513/517)</a:t>
          </a:r>
          <a:endParaRPr lang="es-AR" sz="1800" b="1" kern="1200" dirty="0">
            <a:solidFill>
              <a:schemeClr val="tx1"/>
            </a:solidFill>
            <a:latin typeface="Bookman Old Style" pitchFamily="18" charset="0"/>
            <a:ea typeface="+mn-ea"/>
            <a:cs typeface="Aparajita" panose="020B0604020202020204" pitchFamily="34" charset="0"/>
          </a:endParaRPr>
        </a:p>
      </dsp:txBody>
      <dsp:txXfrm rot="-5400000">
        <a:off x="1671605" y="1137011"/>
        <a:ext cx="5772207" cy="726468"/>
      </dsp:txXfrm>
    </dsp:sp>
    <dsp:sp modelId="{213138A5-F1D9-4600-83A4-6AC0AE740D70}">
      <dsp:nvSpPr>
        <dsp:cNvPr id="0" name=""/>
        <dsp:cNvSpPr/>
      </dsp:nvSpPr>
      <dsp:spPr>
        <a:xfrm rot="5400000">
          <a:off x="13742" y="2282549"/>
          <a:ext cx="1238567" cy="1052837"/>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AR" sz="1400" b="1" kern="1200" dirty="0" smtClean="0">
              <a:solidFill>
                <a:schemeClr val="tx1"/>
              </a:solidFill>
              <a:latin typeface="Bookman Old Style" pitchFamily="18" charset="0"/>
              <a:ea typeface="+mn-ea"/>
              <a:cs typeface="Aparajita" panose="020B0604020202020204" pitchFamily="34" charset="0"/>
            </a:rPr>
            <a:t>CAPÍTULO 3</a:t>
          </a:r>
          <a:endParaRPr lang="es-AR" sz="1400" b="1" kern="1200" dirty="0">
            <a:solidFill>
              <a:schemeClr val="tx1"/>
            </a:solidFill>
            <a:latin typeface="Bookman Old Style" pitchFamily="18" charset="0"/>
            <a:ea typeface="+mn-ea"/>
            <a:cs typeface="Aparajita" panose="020B0604020202020204" pitchFamily="34" charset="0"/>
          </a:endParaRPr>
        </a:p>
      </dsp:txBody>
      <dsp:txXfrm rot="-5400000">
        <a:off x="106608" y="2716103"/>
        <a:ext cx="1052837" cy="185730"/>
      </dsp:txXfrm>
    </dsp:sp>
    <dsp:sp modelId="{6DCF0799-0E76-4E0E-92E7-601304EA7A18}">
      <dsp:nvSpPr>
        <dsp:cNvPr id="0" name=""/>
        <dsp:cNvSpPr/>
      </dsp:nvSpPr>
      <dsp:spPr>
        <a:xfrm rot="5400000">
          <a:off x="4121821" y="-313534"/>
          <a:ext cx="805068" cy="5811507"/>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AR" sz="1800" b="1" kern="1200" dirty="0" smtClean="0">
              <a:solidFill>
                <a:schemeClr val="tx1"/>
              </a:solidFill>
              <a:latin typeface="Bookman Old Style" pitchFamily="18" charset="0"/>
              <a:ea typeface="+mn-ea"/>
              <a:cs typeface="Aparajita" panose="020B0604020202020204" pitchFamily="34" charset="0"/>
            </a:rPr>
            <a:t>Efectos de las uniones </a:t>
          </a:r>
          <a:r>
            <a:rPr lang="es-AR" sz="1800" b="1" kern="1200" dirty="0" err="1" smtClean="0">
              <a:solidFill>
                <a:schemeClr val="tx1"/>
              </a:solidFill>
              <a:latin typeface="Bookman Old Style" pitchFamily="18" charset="0"/>
              <a:ea typeface="+mn-ea"/>
              <a:cs typeface="Aparajita" panose="020B0604020202020204" pitchFamily="34" charset="0"/>
            </a:rPr>
            <a:t>convivenciales</a:t>
          </a:r>
          <a:r>
            <a:rPr lang="es-AR" sz="1800" b="1" kern="1200" dirty="0" smtClean="0">
              <a:solidFill>
                <a:schemeClr val="tx1"/>
              </a:solidFill>
              <a:latin typeface="Bookman Old Style" pitchFamily="18" charset="0"/>
              <a:ea typeface="+mn-ea"/>
              <a:cs typeface="Aparajita" panose="020B0604020202020204" pitchFamily="34" charset="0"/>
            </a:rPr>
            <a:t> durante la convivencia</a:t>
          </a:r>
          <a:endParaRPr lang="es-AR" sz="1800" b="1" kern="1200" dirty="0">
            <a:solidFill>
              <a:schemeClr val="tx1"/>
            </a:solidFill>
            <a:latin typeface="Bookman Old Style" pitchFamily="18" charset="0"/>
            <a:ea typeface="+mn-ea"/>
            <a:cs typeface="Aparajita" panose="020B0604020202020204" pitchFamily="34" charset="0"/>
          </a:endParaRPr>
        </a:p>
        <a:p>
          <a:pPr marL="171450" lvl="1" indent="-171450" algn="l" defTabSz="800100">
            <a:lnSpc>
              <a:spcPct val="90000"/>
            </a:lnSpc>
            <a:spcBef>
              <a:spcPct val="0"/>
            </a:spcBef>
            <a:spcAft>
              <a:spcPct val="15000"/>
            </a:spcAft>
            <a:buChar char="••"/>
          </a:pPr>
          <a:r>
            <a:rPr lang="es-AR" sz="1800" b="1" kern="1200" dirty="0" smtClean="0">
              <a:solidFill>
                <a:schemeClr val="tx1"/>
              </a:solidFill>
              <a:latin typeface="Bookman Old Style" pitchFamily="18" charset="0"/>
              <a:ea typeface="+mn-ea"/>
              <a:cs typeface="Aparajita" panose="020B0604020202020204" pitchFamily="34" charset="0"/>
            </a:rPr>
            <a:t>(Arts. 518/522)</a:t>
          </a:r>
          <a:endParaRPr lang="es-AR" sz="1800" b="1" kern="1200" dirty="0">
            <a:solidFill>
              <a:schemeClr val="tx1"/>
            </a:solidFill>
            <a:latin typeface="Bookman Old Style" pitchFamily="18" charset="0"/>
            <a:ea typeface="+mn-ea"/>
            <a:cs typeface="Aparajita" panose="020B0604020202020204" pitchFamily="34" charset="0"/>
          </a:endParaRPr>
        </a:p>
      </dsp:txBody>
      <dsp:txXfrm rot="-5400000">
        <a:off x="1618602" y="2228985"/>
        <a:ext cx="5772207" cy="726468"/>
      </dsp:txXfrm>
    </dsp:sp>
    <dsp:sp modelId="{D99A32BB-AE36-41F7-A2F0-CDC9605A31C0}">
      <dsp:nvSpPr>
        <dsp:cNvPr id="0" name=""/>
        <dsp:cNvSpPr/>
      </dsp:nvSpPr>
      <dsp:spPr>
        <a:xfrm rot="5400000">
          <a:off x="13742" y="3374523"/>
          <a:ext cx="1238567" cy="1052837"/>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AR" sz="1400" b="1" kern="1200" dirty="0" smtClean="0">
              <a:solidFill>
                <a:schemeClr val="tx1"/>
              </a:solidFill>
              <a:latin typeface="Bookman Old Style" pitchFamily="18" charset="0"/>
              <a:ea typeface="+mn-ea"/>
              <a:cs typeface="Aparajita" panose="020B0604020202020204" pitchFamily="34" charset="0"/>
            </a:rPr>
            <a:t>CAPÍTULO 4</a:t>
          </a:r>
          <a:endParaRPr lang="es-AR" sz="1400" b="1" kern="1200" dirty="0">
            <a:solidFill>
              <a:schemeClr val="tx1"/>
            </a:solidFill>
            <a:latin typeface="Bookman Old Style" pitchFamily="18" charset="0"/>
            <a:ea typeface="+mn-ea"/>
            <a:cs typeface="Aparajita" panose="020B0604020202020204" pitchFamily="34" charset="0"/>
          </a:endParaRPr>
        </a:p>
      </dsp:txBody>
      <dsp:txXfrm rot="-5400000">
        <a:off x="106608" y="3808077"/>
        <a:ext cx="1052837" cy="185730"/>
      </dsp:txXfrm>
    </dsp:sp>
    <dsp:sp modelId="{8F13A78B-47C2-41AB-95B9-82CDD609774B}">
      <dsp:nvSpPr>
        <dsp:cNvPr id="0" name=""/>
        <dsp:cNvSpPr/>
      </dsp:nvSpPr>
      <dsp:spPr>
        <a:xfrm rot="5400000">
          <a:off x="4345291" y="390311"/>
          <a:ext cx="805068" cy="6587762"/>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AR" sz="1800" b="1" kern="1200" dirty="0" smtClean="0">
              <a:solidFill>
                <a:schemeClr val="tx1"/>
              </a:solidFill>
              <a:latin typeface="Bookman Old Style" pitchFamily="18" charset="0"/>
              <a:ea typeface="+mn-ea"/>
              <a:cs typeface="Aparajita" panose="020B0604020202020204" pitchFamily="34" charset="0"/>
            </a:rPr>
            <a:t>Cese de la convivencia. Efectos</a:t>
          </a:r>
          <a:endParaRPr lang="es-AR" sz="1800" b="1" kern="1200" dirty="0">
            <a:solidFill>
              <a:schemeClr val="tx1"/>
            </a:solidFill>
            <a:latin typeface="Bookman Old Style" pitchFamily="18" charset="0"/>
            <a:ea typeface="+mn-ea"/>
            <a:cs typeface="Aparajita" panose="020B0604020202020204" pitchFamily="34" charset="0"/>
          </a:endParaRPr>
        </a:p>
        <a:p>
          <a:pPr marL="171450" lvl="1" indent="-171450" algn="l" defTabSz="800100">
            <a:lnSpc>
              <a:spcPct val="90000"/>
            </a:lnSpc>
            <a:spcBef>
              <a:spcPct val="0"/>
            </a:spcBef>
            <a:spcAft>
              <a:spcPct val="15000"/>
            </a:spcAft>
            <a:buChar char="••"/>
          </a:pPr>
          <a:r>
            <a:rPr lang="es-AR" sz="1800" b="1" kern="1200" dirty="0" smtClean="0">
              <a:solidFill>
                <a:schemeClr val="tx1"/>
              </a:solidFill>
              <a:latin typeface="Bookman Old Style" pitchFamily="18" charset="0"/>
              <a:ea typeface="+mn-ea"/>
              <a:cs typeface="Aparajita" panose="020B0604020202020204" pitchFamily="34" charset="0"/>
            </a:rPr>
            <a:t>(Arts. 523/528)</a:t>
          </a:r>
          <a:endParaRPr lang="es-AR" sz="1800" b="1" kern="1200" dirty="0">
            <a:solidFill>
              <a:schemeClr val="tx1"/>
            </a:solidFill>
            <a:latin typeface="Bookman Old Style" pitchFamily="18" charset="0"/>
            <a:ea typeface="+mn-ea"/>
            <a:cs typeface="Aparajita" panose="020B0604020202020204" pitchFamily="34" charset="0"/>
          </a:endParaRPr>
        </a:p>
      </dsp:txBody>
      <dsp:txXfrm rot="-5400000">
        <a:off x="1453944" y="3320958"/>
        <a:ext cx="6548462" cy="7264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F6D0DE-3130-4FE5-9274-7F048D40C08F}">
      <dsp:nvSpPr>
        <dsp:cNvPr id="0" name=""/>
        <dsp:cNvSpPr/>
      </dsp:nvSpPr>
      <dsp:spPr>
        <a:xfrm>
          <a:off x="-5735518" y="-878067"/>
          <a:ext cx="6829785" cy="6829785"/>
        </a:xfrm>
        <a:prstGeom prst="blockArc">
          <a:avLst>
            <a:gd name="adj1" fmla="val 18900000"/>
            <a:gd name="adj2" fmla="val 2700000"/>
            <a:gd name="adj3" fmla="val 316"/>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DD7407-0048-4BD0-B66D-A2C5533D9348}">
      <dsp:nvSpPr>
        <dsp:cNvPr id="0" name=""/>
        <dsp:cNvSpPr/>
      </dsp:nvSpPr>
      <dsp:spPr>
        <a:xfrm>
          <a:off x="704222" y="432269"/>
          <a:ext cx="7455361" cy="1164920"/>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5442" tIns="50800" rIns="50800" bIns="50800" numCol="1" spcCol="1270" anchor="ctr" anchorCtr="0">
          <a:noAutofit/>
        </a:bodyPr>
        <a:lstStyle/>
        <a:p>
          <a:pPr lvl="0" algn="l" defTabSz="889000">
            <a:lnSpc>
              <a:spcPct val="90000"/>
            </a:lnSpc>
            <a:spcBef>
              <a:spcPct val="0"/>
            </a:spcBef>
            <a:spcAft>
              <a:spcPct val="35000"/>
            </a:spcAft>
          </a:pPr>
          <a:r>
            <a:rPr lang="es-ES" sz="2000" b="1" kern="1200" dirty="0" smtClean="0">
              <a:solidFill>
                <a:schemeClr val="tx1"/>
              </a:solidFill>
              <a:latin typeface="Bookman Old Style" pitchFamily="18" charset="0"/>
            </a:rPr>
            <a:t>Responsabilidad solidaria por las deudas asumidas por cada uno de los integrantes de la pareja para la atención de los gastos domésticos (art.521 y 461)</a:t>
          </a:r>
          <a:endParaRPr lang="es-ES" sz="2000" b="1" kern="1200" dirty="0">
            <a:solidFill>
              <a:schemeClr val="tx1"/>
            </a:solidFill>
            <a:latin typeface="Bookman Old Style" pitchFamily="18" charset="0"/>
          </a:endParaRPr>
        </a:p>
      </dsp:txBody>
      <dsp:txXfrm>
        <a:off x="704222" y="432269"/>
        <a:ext cx="7455361" cy="1164920"/>
      </dsp:txXfrm>
    </dsp:sp>
    <dsp:sp modelId="{A720CF1B-00F0-4DAA-A41C-E6EAB7395CE7}">
      <dsp:nvSpPr>
        <dsp:cNvPr id="0" name=""/>
        <dsp:cNvSpPr/>
      </dsp:nvSpPr>
      <dsp:spPr>
        <a:xfrm>
          <a:off x="70016" y="380523"/>
          <a:ext cx="1268412" cy="1268412"/>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7317DD-9892-4456-B190-38E43643FBE1}">
      <dsp:nvSpPr>
        <dsp:cNvPr id="0" name=""/>
        <dsp:cNvSpPr/>
      </dsp:nvSpPr>
      <dsp:spPr>
        <a:xfrm>
          <a:off x="1073076" y="1905074"/>
          <a:ext cx="7086506" cy="1263501"/>
        </a:xfrm>
        <a:prstGeom prst="rect">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5442" tIns="50800" rIns="50800" bIns="50800" numCol="1" spcCol="1270" anchor="ctr" anchorCtr="0">
          <a:noAutofit/>
        </a:bodyPr>
        <a:lstStyle/>
        <a:p>
          <a:pPr lvl="0" algn="l" defTabSz="889000">
            <a:lnSpc>
              <a:spcPct val="90000"/>
            </a:lnSpc>
            <a:spcBef>
              <a:spcPct val="0"/>
            </a:spcBef>
            <a:spcAft>
              <a:spcPct val="35000"/>
            </a:spcAft>
          </a:pPr>
          <a:r>
            <a:rPr lang="es-ES" sz="2000" b="1" kern="1200" dirty="0" smtClean="0">
              <a:solidFill>
                <a:schemeClr val="tx1"/>
              </a:solidFill>
              <a:latin typeface="Bookman Old Style" pitchFamily="18" charset="0"/>
            </a:rPr>
            <a:t>Se rigen por el pacto. Ausencia de pacto, cada uno administra y dispone sus bienes, salvo vivienda familiar y muebles indispensables (arts. 518 y 522) INSCRIPCION UNION</a:t>
          </a:r>
          <a:endParaRPr lang="es-ES" sz="2000" b="1" kern="1200" dirty="0">
            <a:solidFill>
              <a:schemeClr val="tx1"/>
            </a:solidFill>
            <a:latin typeface="Bookman Old Style" pitchFamily="18" charset="0"/>
          </a:endParaRPr>
        </a:p>
      </dsp:txBody>
      <dsp:txXfrm>
        <a:off x="1073076" y="1905074"/>
        <a:ext cx="7086506" cy="1263501"/>
      </dsp:txXfrm>
    </dsp:sp>
    <dsp:sp modelId="{FD8DBE51-CE6E-4F1A-B582-49657DBCE002}">
      <dsp:nvSpPr>
        <dsp:cNvPr id="0" name=""/>
        <dsp:cNvSpPr/>
      </dsp:nvSpPr>
      <dsp:spPr>
        <a:xfrm>
          <a:off x="438870" y="1902618"/>
          <a:ext cx="1268412" cy="1268412"/>
        </a:xfrm>
        <a:prstGeom prst="ellipse">
          <a:avLst/>
        </a:prstGeom>
        <a:solidFill>
          <a:schemeClr val="lt1">
            <a:hueOff val="0"/>
            <a:satOff val="0"/>
            <a:lumOff val="0"/>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sp>
    <dsp:sp modelId="{C923D95C-6231-44DE-BF86-C268EEFE9A9E}">
      <dsp:nvSpPr>
        <dsp:cNvPr id="0" name=""/>
        <dsp:cNvSpPr/>
      </dsp:nvSpPr>
      <dsp:spPr>
        <a:xfrm>
          <a:off x="704222" y="3551555"/>
          <a:ext cx="7455361" cy="1014730"/>
        </a:xfrm>
        <a:prstGeom prst="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5442" tIns="50800" rIns="50800" bIns="50800" numCol="1" spcCol="1270" anchor="ctr" anchorCtr="0">
          <a:noAutofit/>
        </a:bodyPr>
        <a:lstStyle/>
        <a:p>
          <a:pPr lvl="0" algn="l" defTabSz="889000">
            <a:lnSpc>
              <a:spcPct val="90000"/>
            </a:lnSpc>
            <a:spcBef>
              <a:spcPct val="0"/>
            </a:spcBef>
            <a:spcAft>
              <a:spcPct val="35000"/>
            </a:spcAft>
          </a:pPr>
          <a:r>
            <a:rPr lang="es-ES" sz="2000" b="1" kern="1200" dirty="0" smtClean="0">
              <a:solidFill>
                <a:schemeClr val="tx1"/>
              </a:solidFill>
              <a:latin typeface="Bookman Old Style" pitchFamily="18" charset="0"/>
            </a:rPr>
            <a:t>Demanda entre los convivientes por incumplimiento deber de contribución (art. 520 y 455)</a:t>
          </a:r>
          <a:endParaRPr lang="es-ES" sz="2000" b="1" kern="1200" dirty="0">
            <a:solidFill>
              <a:schemeClr val="tx1"/>
            </a:solidFill>
            <a:latin typeface="Bookman Old Style" pitchFamily="18" charset="0"/>
          </a:endParaRPr>
        </a:p>
      </dsp:txBody>
      <dsp:txXfrm>
        <a:off x="704222" y="3551555"/>
        <a:ext cx="7455361" cy="1014730"/>
      </dsp:txXfrm>
    </dsp:sp>
    <dsp:sp modelId="{76397C54-8E5C-4F13-94BF-DC96B5F4D98F}">
      <dsp:nvSpPr>
        <dsp:cNvPr id="0" name=""/>
        <dsp:cNvSpPr/>
      </dsp:nvSpPr>
      <dsp:spPr>
        <a:xfrm>
          <a:off x="70016" y="3424713"/>
          <a:ext cx="1268412" cy="1268412"/>
        </a:xfrm>
        <a:prstGeom prst="ellipse">
          <a:avLst/>
        </a:prstGeom>
        <a:solidFill>
          <a:schemeClr val="lt1">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77137-27B7-47ED-BB25-EB80A3829953}">
      <dsp:nvSpPr>
        <dsp:cNvPr id="0" name=""/>
        <dsp:cNvSpPr/>
      </dsp:nvSpPr>
      <dsp:spPr>
        <a:xfrm>
          <a:off x="0" y="353914"/>
          <a:ext cx="8229600" cy="5544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9384A9-B7EA-4CA5-A056-7C7C63FCB1D0}">
      <dsp:nvSpPr>
        <dsp:cNvPr id="0" name=""/>
        <dsp:cNvSpPr/>
      </dsp:nvSpPr>
      <dsp:spPr>
        <a:xfrm>
          <a:off x="391790" y="29194"/>
          <a:ext cx="7835792" cy="6494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es-ES" sz="1800" b="1" kern="1200" dirty="0" smtClean="0">
              <a:solidFill>
                <a:schemeClr val="tx1"/>
              </a:solidFill>
              <a:latin typeface="Bookman Old Style" pitchFamily="18" charset="0"/>
            </a:rPr>
            <a:t>asentimiento del conviviente no titular para disponer del inmueble en el que habita el grupo familiar</a:t>
          </a:r>
          <a:endParaRPr lang="es-ES" sz="1800" b="1" kern="1200" dirty="0">
            <a:solidFill>
              <a:schemeClr val="tx1"/>
            </a:solidFill>
            <a:latin typeface="Bookman Old Style" pitchFamily="18" charset="0"/>
          </a:endParaRPr>
        </a:p>
      </dsp:txBody>
      <dsp:txXfrm>
        <a:off x="423493" y="60897"/>
        <a:ext cx="7772386" cy="586034"/>
      </dsp:txXfrm>
    </dsp:sp>
    <dsp:sp modelId="{DA742DAC-98B4-4A87-B03A-ECAAF1F0CDAE}">
      <dsp:nvSpPr>
        <dsp:cNvPr id="0" name=""/>
        <dsp:cNvSpPr/>
      </dsp:nvSpPr>
      <dsp:spPr>
        <a:xfrm>
          <a:off x="0" y="1351834"/>
          <a:ext cx="8229600" cy="5544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FEFA81E-F988-4BE5-B2B3-D75EB544280C}">
      <dsp:nvSpPr>
        <dsp:cNvPr id="0" name=""/>
        <dsp:cNvSpPr/>
      </dsp:nvSpPr>
      <dsp:spPr>
        <a:xfrm>
          <a:off x="391790" y="1027114"/>
          <a:ext cx="7835792" cy="64944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es-ES" sz="1800" b="1" kern="1200" dirty="0" smtClean="0">
              <a:solidFill>
                <a:schemeClr val="tx1"/>
              </a:solidFill>
              <a:latin typeface="Bookman Old Style" pitchFamily="18" charset="0"/>
            </a:rPr>
            <a:t>atribución de la vivienda luego de la ruptura de la convivencia y su protección ante terceros</a:t>
          </a:r>
          <a:endParaRPr lang="es-ES" sz="1800" b="1" kern="1200" dirty="0">
            <a:solidFill>
              <a:schemeClr val="tx1"/>
            </a:solidFill>
            <a:latin typeface="Bookman Old Style" pitchFamily="18" charset="0"/>
          </a:endParaRPr>
        </a:p>
      </dsp:txBody>
      <dsp:txXfrm>
        <a:off x="423493" y="1058817"/>
        <a:ext cx="7772386" cy="586034"/>
      </dsp:txXfrm>
    </dsp:sp>
    <dsp:sp modelId="{1454003D-5A7F-4243-B992-FE31CF920815}">
      <dsp:nvSpPr>
        <dsp:cNvPr id="0" name=""/>
        <dsp:cNvSpPr/>
      </dsp:nvSpPr>
      <dsp:spPr>
        <a:xfrm>
          <a:off x="0" y="2349754"/>
          <a:ext cx="8229600" cy="5544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8A25D79-1FA1-438C-AC87-7781861A8831}">
      <dsp:nvSpPr>
        <dsp:cNvPr id="0" name=""/>
        <dsp:cNvSpPr/>
      </dsp:nvSpPr>
      <dsp:spPr>
        <a:xfrm>
          <a:off x="391790" y="2025034"/>
          <a:ext cx="7835792" cy="6494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es-ES" sz="1800" b="1" kern="1200" dirty="0" smtClean="0">
              <a:solidFill>
                <a:schemeClr val="tx1"/>
              </a:solidFill>
              <a:latin typeface="Bookman Old Style" pitchFamily="18" charset="0"/>
            </a:rPr>
            <a:t>incidencia de la vivienda familiar como pauta para la fijación de la compensación económica</a:t>
          </a:r>
          <a:endParaRPr lang="es-ES" sz="1800" b="1" kern="1200" dirty="0">
            <a:solidFill>
              <a:schemeClr val="tx1"/>
            </a:solidFill>
            <a:latin typeface="Bookman Old Style" pitchFamily="18" charset="0"/>
          </a:endParaRPr>
        </a:p>
      </dsp:txBody>
      <dsp:txXfrm>
        <a:off x="423493" y="2056737"/>
        <a:ext cx="7772386" cy="586034"/>
      </dsp:txXfrm>
    </dsp:sp>
    <dsp:sp modelId="{B7206C51-C76C-48A5-961E-CAA6054B6893}">
      <dsp:nvSpPr>
        <dsp:cNvPr id="0" name=""/>
        <dsp:cNvSpPr/>
      </dsp:nvSpPr>
      <dsp:spPr>
        <a:xfrm>
          <a:off x="0" y="3347674"/>
          <a:ext cx="8229600" cy="5544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6280017-8741-409A-98C2-981041C0D0E4}">
      <dsp:nvSpPr>
        <dsp:cNvPr id="0" name=""/>
        <dsp:cNvSpPr/>
      </dsp:nvSpPr>
      <dsp:spPr>
        <a:xfrm>
          <a:off x="391790" y="3022954"/>
          <a:ext cx="7835792" cy="64944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es-ES" sz="1800" b="1" kern="1200" dirty="0" smtClean="0">
              <a:solidFill>
                <a:schemeClr val="tx1"/>
              </a:solidFill>
              <a:latin typeface="Bookman Old Style" pitchFamily="18" charset="0"/>
            </a:rPr>
            <a:t>continuación de la locación por el conviviente no locatario </a:t>
          </a:r>
          <a:endParaRPr lang="es-ES" sz="1800" b="1" kern="1200" dirty="0">
            <a:solidFill>
              <a:schemeClr val="tx1"/>
            </a:solidFill>
            <a:latin typeface="Bookman Old Style" pitchFamily="18" charset="0"/>
          </a:endParaRPr>
        </a:p>
      </dsp:txBody>
      <dsp:txXfrm>
        <a:off x="423493" y="3054657"/>
        <a:ext cx="7772386" cy="586034"/>
      </dsp:txXfrm>
    </dsp:sp>
    <dsp:sp modelId="{79A47935-8550-4C04-9BE9-95328691078D}">
      <dsp:nvSpPr>
        <dsp:cNvPr id="0" name=""/>
        <dsp:cNvSpPr/>
      </dsp:nvSpPr>
      <dsp:spPr>
        <a:xfrm>
          <a:off x="0" y="4345594"/>
          <a:ext cx="8229600" cy="554400"/>
        </a:xfrm>
        <a:prstGeom prst="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CCCA1A-D42B-4EE7-8625-0B3094B0876D}">
      <dsp:nvSpPr>
        <dsp:cNvPr id="0" name=""/>
        <dsp:cNvSpPr/>
      </dsp:nvSpPr>
      <dsp:spPr>
        <a:xfrm>
          <a:off x="391790" y="4020874"/>
          <a:ext cx="7835792" cy="649440"/>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es-ES" sz="1800" b="1" kern="1200" dirty="0" smtClean="0">
              <a:solidFill>
                <a:schemeClr val="tx1"/>
              </a:solidFill>
              <a:latin typeface="Bookman Old Style" pitchFamily="18" charset="0"/>
            </a:rPr>
            <a:t>derecho real del conviviente supérstite (art 527)y los supuestos de indivisión impuesta por el causante</a:t>
          </a:r>
          <a:endParaRPr lang="es-ES" sz="1800" b="1" kern="1200" dirty="0">
            <a:solidFill>
              <a:schemeClr val="tx1"/>
            </a:solidFill>
            <a:latin typeface="Bookman Old Style" pitchFamily="18" charset="0"/>
          </a:endParaRPr>
        </a:p>
      </dsp:txBody>
      <dsp:txXfrm>
        <a:off x="423493" y="4052577"/>
        <a:ext cx="7772386" cy="58603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1877464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2708907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2616776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964731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1759472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1635352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379598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3503832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2986608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2995466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EE7C23B7-02B0-42A2-A4BB-1452A4081BF5}" type="datetimeFigureOut">
              <a:rPr lang="es-ES" smtClean="0"/>
              <a:t>22/11/2018</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D44A85D7-9612-41AF-BFEA-4836BB5A2DEE}" type="slidenum">
              <a:rPr lang="es-ES" smtClean="0"/>
              <a:t>‹Nº›</a:t>
            </a:fld>
            <a:endParaRPr lang="es-ES"/>
          </a:p>
        </p:txBody>
      </p:sp>
    </p:spTree>
    <p:extLst>
      <p:ext uri="{BB962C8B-B14F-4D97-AF65-F5344CB8AC3E}">
        <p14:creationId xmlns:p14="http://schemas.microsoft.com/office/powerpoint/2010/main" val="3713527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7C23B7-02B0-42A2-A4BB-1452A4081BF5}" type="datetimeFigureOut">
              <a:rPr lang="es-ES" smtClean="0"/>
              <a:t>22/11/2018</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A85D7-9612-41AF-BFEA-4836BB5A2DEE}" type="slidenum">
              <a:rPr lang="es-ES" smtClean="0"/>
              <a:t>‹Nº›</a:t>
            </a:fld>
            <a:endParaRPr lang="es-ES"/>
          </a:p>
        </p:txBody>
      </p:sp>
    </p:spTree>
    <p:extLst>
      <p:ext uri="{BB962C8B-B14F-4D97-AF65-F5344CB8AC3E}">
        <p14:creationId xmlns:p14="http://schemas.microsoft.com/office/powerpoint/2010/main" val="3350293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UNIONES CONVIVENCIALES</a:t>
            </a:r>
            <a:endParaRPr lang="es-ES"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277838411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61137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04664"/>
            <a:ext cx="8229600" cy="5721499"/>
          </a:xfrm>
        </p:spPr>
        <p:txBody>
          <a:bodyPr>
            <a:normAutofit fontScale="70000" lnSpcReduction="20000"/>
          </a:bodyPr>
          <a:lstStyle/>
          <a:p>
            <a:r>
              <a:rPr lang="es-ES" dirty="0" smtClean="0"/>
              <a:t>negar </a:t>
            </a:r>
            <a:r>
              <a:rPr lang="es-ES" dirty="0"/>
              <a:t>un vínculo familiar entre convivientes, no se sustentan jurídicamente en la actualidad, atento a los diversos Tratados internacionales de Jerarquía Constitucional y el «consecuente reconocimiento de un concepto amplio de familia: dos personas, en forma estable, prolongado en el tiempo, y con un proyecto de vida en común</a:t>
            </a:r>
            <a:r>
              <a:rPr lang="es-ES" dirty="0" smtClean="0"/>
              <a:t>».</a:t>
            </a:r>
          </a:p>
          <a:p>
            <a:r>
              <a:rPr lang="es-ES" dirty="0"/>
              <a:t>habían existido actos discriminatorios contra la actora señora E.D., como mujer. Estos actos discriminatorios lo son (y así lo dice el fallo) en tanto denotan exclusión o restricción basada en el </a:t>
            </a:r>
            <a:r>
              <a:rPr lang="es-ES" dirty="0" err="1"/>
              <a:t>sexo.Y</a:t>
            </a:r>
            <a:r>
              <a:rPr lang="es-ES" dirty="0"/>
              <a:t> afirma que son discriminatorios todos los actos «que tengan por objeto menoscabar el ejercicio, por la mujer… de los derechos humanos y libertades fundamentales en la esfera civil». </a:t>
            </a:r>
            <a:endParaRPr lang="es-ES" dirty="0" smtClean="0"/>
          </a:p>
          <a:p>
            <a:pPr marL="0" indent="0">
              <a:buNone/>
            </a:pPr>
            <a:endParaRPr lang="es-ES" dirty="0" smtClean="0"/>
          </a:p>
          <a:p>
            <a:r>
              <a:rPr lang="es-ES" dirty="0"/>
              <a:t>APLICACIÓN DE LA LEY 26.485 </a:t>
            </a:r>
            <a:r>
              <a:rPr lang="es-ES" dirty="0" smtClean="0"/>
              <a:t> </a:t>
            </a:r>
            <a:r>
              <a:rPr lang="es-ES" dirty="0"/>
              <a:t>VIOLENCIA </a:t>
            </a:r>
            <a:r>
              <a:rPr lang="es-ES" dirty="0" smtClean="0"/>
              <a:t>ECONÓMICA</a:t>
            </a:r>
          </a:p>
          <a:p>
            <a:r>
              <a:rPr lang="es-ES" dirty="0"/>
              <a:t>APLICACIÓN DE LAS REGLAS DE BRASILIA EN EL FALLO EN COMENTARIO: EL FALLO COMO MEDIDA DE ACCIÓN </a:t>
            </a:r>
            <a:r>
              <a:rPr lang="es-ES" dirty="0" smtClean="0"/>
              <a:t>POSITIVA</a:t>
            </a:r>
          </a:p>
          <a:p>
            <a:r>
              <a:rPr lang="es-ES" dirty="0"/>
              <a:t>EXPRESIÓN DEL PROCESO DE CONSTITUCIONALIZACIÓN DEL DERECHO DE FAMILIA</a:t>
            </a:r>
            <a:endParaRPr lang="es-ES" dirty="0" smtClean="0"/>
          </a:p>
          <a:p>
            <a:r>
              <a:rPr lang="es-ES" dirty="0" smtClean="0"/>
              <a:t>APLICACIÓN DE MEDIDADS DE ACCION POSITI VA</a:t>
            </a:r>
            <a:endParaRPr lang="es-ES" dirty="0"/>
          </a:p>
        </p:txBody>
      </p:sp>
    </p:spTree>
    <p:extLst>
      <p:ext uri="{BB962C8B-B14F-4D97-AF65-F5344CB8AC3E}">
        <p14:creationId xmlns:p14="http://schemas.microsoft.com/office/powerpoint/2010/main" val="3520678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88640"/>
            <a:ext cx="8229600" cy="6264696"/>
          </a:xfrm>
        </p:spPr>
        <p:txBody>
          <a:bodyPr>
            <a:normAutofit fontScale="70000" lnSpcReduction="20000"/>
          </a:bodyPr>
          <a:lstStyle/>
          <a:p>
            <a:r>
              <a:rPr lang="es-ES" dirty="0"/>
              <a:t>a. Hacer lugar a la demanda interpuesta por la Sra. E. D. y por tanto reconocer derecho de propiedad de ésta sobre el 50% de los bienes que se identifican en dos considerandos de la misma sentencia</a:t>
            </a:r>
            <a:r>
              <a:rPr lang="es-ES" dirty="0" smtClean="0"/>
              <a:t>.</a:t>
            </a:r>
          </a:p>
          <a:p>
            <a:endParaRPr lang="es-ES" dirty="0"/>
          </a:p>
          <a:p>
            <a:r>
              <a:rPr lang="es-ES" dirty="0"/>
              <a:t>b. Disponer la partición de los bienes adquiridos en común, de acuerdo con las pautas previstas para la división de cosas comunes (conf. Código Procesal Civil de Córdoba, Argentina</a:t>
            </a:r>
            <a:r>
              <a:rPr lang="es-ES" dirty="0" smtClean="0"/>
              <a:t>).</a:t>
            </a:r>
          </a:p>
          <a:p>
            <a:endParaRPr lang="es-ES" dirty="0"/>
          </a:p>
          <a:p>
            <a:r>
              <a:rPr lang="es-ES" dirty="0"/>
              <a:t>c. Se dispone que a tal fin «las partes deben arbitrar los medios para realizar la partición»; pues en caso contrario se recurrirá al tribunal a fin de designar un perito partidor o tasador o martillero según corresponda</a:t>
            </a:r>
            <a:r>
              <a:rPr lang="es-ES" dirty="0" smtClean="0"/>
              <a:t>.</a:t>
            </a:r>
          </a:p>
          <a:p>
            <a:endParaRPr lang="es-ES" dirty="0"/>
          </a:p>
          <a:p>
            <a:r>
              <a:rPr lang="es-ES" dirty="0"/>
              <a:t>d. Se entendió que la accionante había sido «descapitalizada de sus bienes a lo largo de la relación, mientras que el demandado actuó en sentido contrario</a:t>
            </a:r>
            <a:r>
              <a:rPr lang="es-ES" dirty="0" smtClean="0"/>
              <a:t>».</a:t>
            </a:r>
          </a:p>
          <a:p>
            <a:endParaRPr lang="es-ES" dirty="0"/>
          </a:p>
          <a:p>
            <a:r>
              <a:rPr lang="es-ES" dirty="0"/>
              <a:t>e. Se resolvió adoptar una medida de acción positiva en aplicación de las «Reglas de Brasilia» Regla 3, y en aplicación de la Convención CEDAW y art. 75, inc. 22, de la CN</a:t>
            </a:r>
            <a:r>
              <a:rPr lang="es-ES" dirty="0" smtClean="0"/>
              <a:t>.</a:t>
            </a:r>
            <a:endParaRPr lang="es-ES" dirty="0"/>
          </a:p>
        </p:txBody>
      </p:sp>
    </p:spTree>
    <p:extLst>
      <p:ext uri="{BB962C8B-B14F-4D97-AF65-F5344CB8AC3E}">
        <p14:creationId xmlns:p14="http://schemas.microsoft.com/office/powerpoint/2010/main" val="3162195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fontScale="92500" lnSpcReduction="20000"/>
          </a:bodyPr>
          <a:lstStyle/>
          <a:p>
            <a:r>
              <a:rPr lang="es-ES" dirty="0"/>
              <a:t>las «medidas de acción positiva», debemos aceptar que «en ciertas circunstancias, resulta necesario favorecer a determinadas personas o grupos sociales en mayor proporción que a otras. …(así) se procura equilibrar la desigualdad de hecho. De esta forma, entramos en el concepto de discriminación positiva, o discriminación inversa: lo que se intenta, entonces con las medidas de acción positiva, es conectar la igualdad jurídica con la “igualdad real”. Las acciones positivas significan prestaciones de dar y de hacer a favor de la igualdad» (20).</a:t>
            </a:r>
          </a:p>
        </p:txBody>
      </p:sp>
    </p:spTree>
    <p:extLst>
      <p:ext uri="{BB962C8B-B14F-4D97-AF65-F5344CB8AC3E}">
        <p14:creationId xmlns:p14="http://schemas.microsoft.com/office/powerpoint/2010/main" val="1281764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2">
            <a:extLst>
              <a:ext uri="{28A0092B-C50C-407E-A947-70E740481C1C}">
                <a14:useLocalDpi xmlns:a14="http://schemas.microsoft.com/office/drawing/2010/main" val="0"/>
              </a:ext>
            </a:extLst>
          </a:blip>
          <a:srcRect/>
          <a:stretch>
            <a:fillRect/>
          </a:stretch>
        </p:blipFill>
        <p:spPr bwMode="auto">
          <a:xfrm>
            <a:off x="683568" y="908720"/>
            <a:ext cx="7848872" cy="5544616"/>
          </a:xfrm>
          <a:prstGeom prst="rect">
            <a:avLst/>
          </a:prstGeom>
          <a:noFill/>
        </p:spPr>
      </p:pic>
      <p:sp>
        <p:nvSpPr>
          <p:cNvPr id="2" name="1 Título"/>
          <p:cNvSpPr>
            <a:spLocks noGrp="1"/>
          </p:cNvSpPr>
          <p:nvPr>
            <p:ph type="title"/>
          </p:nvPr>
        </p:nvSpPr>
        <p:spPr>
          <a:xfrm>
            <a:off x="457200" y="274638"/>
            <a:ext cx="8229600" cy="490066"/>
          </a:xfrm>
        </p:spPr>
        <p:txBody>
          <a:bodyPr>
            <a:noAutofit/>
          </a:bodyPr>
          <a:lstStyle/>
          <a:p>
            <a:r>
              <a:rPr lang="es-ES" dirty="0" smtClean="0"/>
              <a:t>PACTOS</a:t>
            </a:r>
            <a:endParaRPr lang="es-ES" dirty="0"/>
          </a:p>
        </p:txBody>
      </p:sp>
    </p:spTree>
    <p:extLst>
      <p:ext uri="{BB962C8B-B14F-4D97-AF65-F5344CB8AC3E}">
        <p14:creationId xmlns:p14="http://schemas.microsoft.com/office/powerpoint/2010/main" val="1438605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706090"/>
          </a:xfrm>
        </p:spPr>
        <p:txBody>
          <a:bodyPr>
            <a:normAutofit fontScale="90000"/>
          </a:bodyPr>
          <a:lstStyle/>
          <a:p>
            <a:r>
              <a:rPr lang="es-ES" dirty="0" smtClean="0"/>
              <a:t>EFECTOS PATRIMONIALES</a:t>
            </a:r>
            <a:endParaRPr lang="es-ES" dirty="0"/>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3983367847"/>
              </p:ext>
            </p:extLst>
          </p:nvPr>
        </p:nvGraphicFramePr>
        <p:xfrm>
          <a:off x="457200" y="1052513"/>
          <a:ext cx="8229600" cy="5073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50145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VIVIENDA FAMILIAR</a:t>
            </a:r>
            <a:endParaRPr lang="es-ES" dirty="0"/>
          </a:p>
        </p:txBody>
      </p:sp>
      <p:graphicFrame>
        <p:nvGraphicFramePr>
          <p:cNvPr id="5" name="4 Marcador de contenido"/>
          <p:cNvGraphicFramePr>
            <a:graphicFrameLocks noGrp="1"/>
          </p:cNvGraphicFramePr>
          <p:nvPr>
            <p:ph idx="1"/>
            <p:extLst>
              <p:ext uri="{D42A27DB-BD31-4B8C-83A1-F6EECF244321}">
                <p14:modId xmlns:p14="http://schemas.microsoft.com/office/powerpoint/2010/main" val="2084376219"/>
              </p:ext>
            </p:extLst>
          </p:nvPr>
        </p:nvGraphicFramePr>
        <p:xfrm>
          <a:off x="457200" y="1196975"/>
          <a:ext cx="8229600"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47309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JURISPRUDENCIA</a:t>
            </a:r>
            <a:endParaRPr lang="es-ES" dirty="0"/>
          </a:p>
        </p:txBody>
      </p:sp>
      <p:sp>
        <p:nvSpPr>
          <p:cNvPr id="3" name="2 Marcador de contenido"/>
          <p:cNvSpPr>
            <a:spLocks noGrp="1"/>
          </p:cNvSpPr>
          <p:nvPr>
            <p:ph idx="1"/>
          </p:nvPr>
        </p:nvSpPr>
        <p:spPr/>
        <p:txBody>
          <a:bodyPr>
            <a:normAutofit lnSpcReduction="10000"/>
          </a:bodyPr>
          <a:lstStyle/>
          <a:p>
            <a:r>
              <a:rPr lang="es-ES" dirty="0" smtClean="0"/>
              <a:t>Que habiendo niños o niñas habitando la vivienda familiar, el plazo de atribución máximo de dos años que fija el art. 526 CCCN no rige para ellos, porque la vivienda es un rubro de los alimentos que debe cubrir el progenitor que no convive con ellos en ese inmueble. Carátula: M., C. M. y otros vs. D., D. A. s. Alimentos Fecha: 08/09/2017Tribunal: Cámara Nacional de Apelaciones en lo Civil Sala D</a:t>
            </a:r>
            <a:endParaRPr lang="es-ES" dirty="0"/>
          </a:p>
        </p:txBody>
      </p:sp>
    </p:spTree>
    <p:extLst>
      <p:ext uri="{BB962C8B-B14F-4D97-AF65-F5344CB8AC3E}">
        <p14:creationId xmlns:p14="http://schemas.microsoft.com/office/powerpoint/2010/main" val="2044980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JURISPRUDENCIA</a:t>
            </a:r>
            <a:endParaRPr lang="es-ES" dirty="0"/>
          </a:p>
        </p:txBody>
      </p:sp>
      <p:sp>
        <p:nvSpPr>
          <p:cNvPr id="3" name="2 Marcador de contenido"/>
          <p:cNvSpPr>
            <a:spLocks noGrp="1"/>
          </p:cNvSpPr>
          <p:nvPr>
            <p:ph idx="1"/>
          </p:nvPr>
        </p:nvSpPr>
        <p:spPr/>
        <p:txBody>
          <a:bodyPr>
            <a:normAutofit fontScale="70000" lnSpcReduction="20000"/>
          </a:bodyPr>
          <a:lstStyle/>
          <a:p>
            <a:r>
              <a:rPr lang="es-ES" dirty="0"/>
              <a:t>“C., F. A. c/ T., A. S. s/ materia a categorizar” - CÁMARA DE APELACIONES EN LO CIVIL Y COMERCIAL DE JUNÍN (Buenos Aires) – 07/06/2018</a:t>
            </a:r>
          </a:p>
          <a:p>
            <a:r>
              <a:rPr lang="es-ES" dirty="0"/>
              <a:t>UNIONES CONVIVENCIALES. Muerte de uno de los convivientes. COMPENSACIÓN ECONÓMICA. Plazo de seis meses previsto en el Art. 525 del CCCN. CADUCIDAD. DECLARACIÓN DE OFICIO. IMPROCEDENCIA. Acción promovida por la ex conviviente. Acumulación de dos pretensiones: de distribución de bienes adquiridos por el causante durante la convivencia y de compensación económica con fundamento en el cese de la unión </a:t>
            </a:r>
            <a:r>
              <a:rPr lang="es-ES" dirty="0" err="1"/>
              <a:t>convivencial</a:t>
            </a:r>
            <a:r>
              <a:rPr lang="es-ES" dirty="0"/>
              <a:t>. ARTÍCULOS 524, 525, 528, 2572 DEL CÓDIGO CIVIL Y COMERCIAL DE LA NACIÓN. Naturaleza exclusivamente patrimonial del pedido de compensación económica. SE REVOCA LA SENTENCIA QUE RECHAZÓ LA DEMANDA. SE DEJA SIN EFECTO LA CADUCIDAD OFICIOSAMENTE DECLARADA. SE HACE LUGAR AL PEDIDO DE EMBARGO Citar: elDial.com - AAAA81 </a:t>
            </a:r>
          </a:p>
          <a:p>
            <a:endParaRPr lang="es-ES" dirty="0"/>
          </a:p>
        </p:txBody>
      </p:sp>
    </p:spTree>
    <p:extLst>
      <p:ext uri="{BB962C8B-B14F-4D97-AF65-F5344CB8AC3E}">
        <p14:creationId xmlns:p14="http://schemas.microsoft.com/office/powerpoint/2010/main" val="1825603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JURISPRUDENCIA</a:t>
            </a:r>
            <a:endParaRPr lang="es-ES" dirty="0"/>
          </a:p>
        </p:txBody>
      </p:sp>
      <p:sp>
        <p:nvSpPr>
          <p:cNvPr id="3" name="2 Marcador de contenido"/>
          <p:cNvSpPr>
            <a:spLocks noGrp="1"/>
          </p:cNvSpPr>
          <p:nvPr>
            <p:ph idx="1"/>
          </p:nvPr>
        </p:nvSpPr>
        <p:spPr/>
        <p:txBody>
          <a:bodyPr>
            <a:normAutofit fontScale="77500" lnSpcReduction="20000"/>
          </a:bodyPr>
          <a:lstStyle/>
          <a:p>
            <a:r>
              <a:rPr lang="es-ES" dirty="0"/>
              <a:t>“R., C. J. c/ D., A. M. s/ determinación de compensación económica” - CÁMARA DE APELACIONES DE COMODORO RIVADAVIA (Chubut) – 05/09/2016</a:t>
            </a:r>
          </a:p>
          <a:p>
            <a:r>
              <a:rPr lang="es-ES" dirty="0"/>
              <a:t>UNIONES CONVIVENCIALES. COMPENSACIÓN ECONÓMICA. ARTÍCULO 524 DEL CÓDIGO CIVIL Y COMERCIAL DE LA NACIÓN. Unión durante veinticinco años. Solicitud de compensación económica. Denuncia de bienes. Avenimiento previo. Art. 88 de la Ley III Nº 21 de Chubut. IMPROCEDENCIA. Igual régimen que para el divorcio. Exiguo plazo de caducidad. ARTÍCULO 525 DEL CCCN. SE REVOCA LA RESOLUCIÓN QUE EXIGE EL CUMPLIMIENTO DE LA ETAPA PREJUDICIAL DE AVENIMIENTO. Deben continuar los autos según su estado Citar: elDial.com - AA9A34 </a:t>
            </a:r>
          </a:p>
          <a:p>
            <a:endParaRPr lang="es-ES" dirty="0"/>
          </a:p>
        </p:txBody>
      </p:sp>
    </p:spTree>
    <p:extLst>
      <p:ext uri="{BB962C8B-B14F-4D97-AF65-F5344CB8AC3E}">
        <p14:creationId xmlns:p14="http://schemas.microsoft.com/office/powerpoint/2010/main" val="675859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JURISPRUDENCIA</a:t>
            </a:r>
            <a:endParaRPr lang="es-ES" dirty="0"/>
          </a:p>
        </p:txBody>
      </p:sp>
      <p:sp>
        <p:nvSpPr>
          <p:cNvPr id="3" name="2 Marcador de contenido"/>
          <p:cNvSpPr>
            <a:spLocks noGrp="1"/>
          </p:cNvSpPr>
          <p:nvPr>
            <p:ph idx="1"/>
          </p:nvPr>
        </p:nvSpPr>
        <p:spPr/>
        <p:txBody>
          <a:bodyPr>
            <a:normAutofit fontScale="77500" lnSpcReduction="20000"/>
          </a:bodyPr>
          <a:lstStyle/>
          <a:p>
            <a:r>
              <a:rPr lang="es-ES" dirty="0"/>
              <a:t>UNIONES CONVIVENCIALES. COMPETENCIA. Acción promovida para disolver una sociedad de hecho comercial. ARTÍCULOS 523, 524, 528, 718, 722, 723 Y CONCORDANTES DEL CÓDIGO CIVIL Y COMERCIAL DE LA NACIÓN. Unión de las partes por un vínculo societario de manera totalmente independiente al vínculo que han tenido como pareja. APLICACIÓN AL CASO DE LA LEY 19550 (arts. 21 a 26 conf. reforma introducida por la ley 26.994). SE DECLARA COMPETENTE AL JUZGADO CIVIL Y COMERCIAL Citar: elDial.com - AAA114</a:t>
            </a:r>
          </a:p>
          <a:p>
            <a:r>
              <a:rPr lang="es-ES" dirty="0"/>
              <a:t>“R., C. J. c/ D., A. M. s/ determinación de compensación económica” - CÁMARA DE APELACIONES DE COMODORO RIVADAVIA (Chubut) – 05/09/2016</a:t>
            </a:r>
          </a:p>
          <a:p>
            <a:endParaRPr lang="es-ES" dirty="0"/>
          </a:p>
        </p:txBody>
      </p:sp>
    </p:spTree>
    <p:extLst>
      <p:ext uri="{BB962C8B-B14F-4D97-AF65-F5344CB8AC3E}">
        <p14:creationId xmlns:p14="http://schemas.microsoft.com/office/powerpoint/2010/main" val="172602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fontScale="92500"/>
          </a:bodyPr>
          <a:lstStyle/>
          <a:p>
            <a:r>
              <a:rPr lang="es-ES" dirty="0"/>
              <a:t>sentencia judicial argentina del año 2017, en un caso denominado « D. E. c/ A. L. -ordinario- liquidación de sociedad de hecho», resuelto por el Juzgado Civil y de Familia, de 1.a instancia de Villa María (provincia de Córdoba, Argentina</a:t>
            </a:r>
            <a:r>
              <a:rPr lang="es-ES" dirty="0" smtClean="0"/>
              <a:t>)</a:t>
            </a:r>
          </a:p>
          <a:p>
            <a:r>
              <a:rPr lang="es-ES" dirty="0"/>
              <a:t>tomando en cuenta la postura de que un concubinato podría originar «Comunidad de bienes e intereses», siendo a cargo de la parte probar tal circunstancia y los aportes realizados.</a:t>
            </a:r>
          </a:p>
        </p:txBody>
      </p:sp>
    </p:spTree>
    <p:extLst>
      <p:ext uri="{BB962C8B-B14F-4D97-AF65-F5344CB8AC3E}">
        <p14:creationId xmlns:p14="http://schemas.microsoft.com/office/powerpoint/2010/main" val="106927226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1255</Words>
  <Application>Microsoft Office PowerPoint</Application>
  <PresentationFormat>Presentación en pantalla (4:3)</PresentationFormat>
  <Paragraphs>54</Paragraphs>
  <Slides>12</Slides>
  <Notes>0</Notes>
  <HiddenSlides>0</HiddenSlides>
  <MMClips>0</MMClips>
  <ScaleCrop>false</ScaleCrop>
  <HeadingPairs>
    <vt:vector size="4" baseType="variant">
      <vt:variant>
        <vt:lpstr>Tema</vt:lpstr>
      </vt:variant>
      <vt:variant>
        <vt:i4>1</vt:i4>
      </vt:variant>
      <vt:variant>
        <vt:lpstr>Títulos de diapositiva</vt:lpstr>
      </vt:variant>
      <vt:variant>
        <vt:i4>12</vt:i4>
      </vt:variant>
    </vt:vector>
  </HeadingPairs>
  <TitlesOfParts>
    <vt:vector size="13" baseType="lpstr">
      <vt:lpstr>Tema de Office</vt:lpstr>
      <vt:lpstr>UNIONES CONVIVENCIALES</vt:lpstr>
      <vt:lpstr>PACTOS</vt:lpstr>
      <vt:lpstr>EFECTOS PATRIMONIALES</vt:lpstr>
      <vt:lpstr>VIVIENDA FAMILIAR</vt:lpstr>
      <vt:lpstr>JURISPRUDENCIA</vt:lpstr>
      <vt:lpstr>JURISPRUDENCIA</vt:lpstr>
      <vt:lpstr>JURISPRUDENCIA</vt:lpstr>
      <vt:lpstr>JURISPRUDENCIA</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Hugo-Patri</dc:creator>
  <cp:lastModifiedBy>Hugo-Patri</cp:lastModifiedBy>
  <cp:revision>19</cp:revision>
  <dcterms:created xsi:type="dcterms:W3CDTF">2018-11-21T17:12:12Z</dcterms:created>
  <dcterms:modified xsi:type="dcterms:W3CDTF">2018-11-22T14:01:22Z</dcterms:modified>
</cp:coreProperties>
</file>